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1"/>
  </p:notesMasterIdLst>
  <p:sldIdLst>
    <p:sldId id="256" r:id="rId5"/>
    <p:sldId id="280" r:id="rId6"/>
    <p:sldId id="748" r:id="rId7"/>
    <p:sldId id="749" r:id="rId8"/>
    <p:sldId id="348" r:id="rId9"/>
    <p:sldId id="750" r:id="rId10"/>
    <p:sldId id="293" r:id="rId11"/>
    <p:sldId id="285" r:id="rId12"/>
    <p:sldId id="292" r:id="rId13"/>
    <p:sldId id="261" r:id="rId14"/>
    <p:sldId id="743" r:id="rId15"/>
    <p:sldId id="744" r:id="rId16"/>
    <p:sldId id="753" r:id="rId17"/>
    <p:sldId id="751" r:id="rId18"/>
    <p:sldId id="752" r:id="rId19"/>
    <p:sldId id="310" r:id="rId20"/>
    <p:sldId id="266" r:id="rId21"/>
    <p:sldId id="268" r:id="rId22"/>
    <p:sldId id="321" r:id="rId23"/>
    <p:sldId id="763" r:id="rId24"/>
    <p:sldId id="322" r:id="rId25"/>
    <p:sldId id="269" r:id="rId26"/>
    <p:sldId id="312" r:id="rId27"/>
    <p:sldId id="313" r:id="rId28"/>
    <p:sldId id="271" r:id="rId29"/>
    <p:sldId id="745" r:id="rId30"/>
    <p:sldId id="298" r:id="rId31"/>
    <p:sldId id="267" r:id="rId32"/>
    <p:sldId id="755" r:id="rId33"/>
    <p:sldId id="754" r:id="rId34"/>
    <p:sldId id="756" r:id="rId35"/>
    <p:sldId id="757" r:id="rId36"/>
    <p:sldId id="758" r:id="rId37"/>
    <p:sldId id="759" r:id="rId38"/>
    <p:sldId id="762" r:id="rId39"/>
    <p:sldId id="760" r:id="rId40"/>
    <p:sldId id="761" r:id="rId41"/>
    <p:sldId id="747" r:id="rId42"/>
    <p:sldId id="286" r:id="rId43"/>
    <p:sldId id="277" r:id="rId44"/>
    <p:sldId id="273" r:id="rId45"/>
    <p:sldId id="279" r:id="rId46"/>
    <p:sldId id="300" r:id="rId47"/>
    <p:sldId id="296" r:id="rId48"/>
    <p:sldId id="317" r:id="rId49"/>
    <p:sldId id="276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2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 Dobson" userId="1407fe61-4f57-4833-b454-1d690bb5e955" providerId="ADAL" clId="{ABA00414-AB26-4557-8B7D-5BAD191AE229}"/>
    <pc:docChg chg="custSel addSld delSld modSld sldOrd delMainMaster">
      <pc:chgData name="Will Dobson" userId="1407fe61-4f57-4833-b454-1d690bb5e955" providerId="ADAL" clId="{ABA00414-AB26-4557-8B7D-5BAD191AE229}" dt="2024-10-02T14:47:22.613" v="1072" actId="167"/>
      <pc:docMkLst>
        <pc:docMk/>
      </pc:docMkLst>
      <pc:sldChg chg="modSp mod">
        <pc:chgData name="Will Dobson" userId="1407fe61-4f57-4833-b454-1d690bb5e955" providerId="ADAL" clId="{ABA00414-AB26-4557-8B7D-5BAD191AE229}" dt="2024-10-02T08:33:08.644" v="12" actId="14100"/>
        <pc:sldMkLst>
          <pc:docMk/>
          <pc:sldMk cId="3843213601" sldId="256"/>
        </pc:sldMkLst>
        <pc:spChg chg="mod">
          <ac:chgData name="Will Dobson" userId="1407fe61-4f57-4833-b454-1d690bb5e955" providerId="ADAL" clId="{ABA00414-AB26-4557-8B7D-5BAD191AE229}" dt="2024-10-02T08:21:12.790" v="8" actId="20577"/>
          <ac:spMkLst>
            <pc:docMk/>
            <pc:sldMk cId="3843213601" sldId="256"/>
            <ac:spMk id="11" creationId="{00000000-0000-0000-0000-000000000000}"/>
          </ac:spMkLst>
        </pc:spChg>
        <pc:spChg chg="mod">
          <ac:chgData name="Will Dobson" userId="1407fe61-4f57-4833-b454-1d690bb5e955" providerId="ADAL" clId="{ABA00414-AB26-4557-8B7D-5BAD191AE229}" dt="2024-10-02T08:32:53.495" v="9" actId="1076"/>
          <ac:spMkLst>
            <pc:docMk/>
            <pc:sldMk cId="3843213601" sldId="256"/>
            <ac:spMk id="16" creationId="{00000000-0000-0000-0000-000000000000}"/>
          </ac:spMkLst>
        </pc:spChg>
        <pc:picChg chg="mod">
          <ac:chgData name="Will Dobson" userId="1407fe61-4f57-4833-b454-1d690bb5e955" providerId="ADAL" clId="{ABA00414-AB26-4557-8B7D-5BAD191AE229}" dt="2024-10-02T08:33:08.644" v="12" actId="14100"/>
          <ac:picMkLst>
            <pc:docMk/>
            <pc:sldMk cId="3843213601" sldId="256"/>
            <ac:picMk id="6" creationId="{D51C1B99-8FEF-D0D1-FA70-8DD6FFEE28D2}"/>
          </ac:picMkLst>
        </pc:picChg>
      </pc:sldChg>
      <pc:sldChg chg="del">
        <pc:chgData name="Will Dobson" userId="1407fe61-4f57-4833-b454-1d690bb5e955" providerId="ADAL" clId="{ABA00414-AB26-4557-8B7D-5BAD191AE229}" dt="2024-10-02T09:39:36.536" v="63" actId="2696"/>
        <pc:sldMkLst>
          <pc:docMk/>
          <pc:sldMk cId="3267772509" sldId="259"/>
        </pc:sldMkLst>
      </pc:sldChg>
      <pc:sldChg chg="modSp mod">
        <pc:chgData name="Will Dobson" userId="1407fe61-4f57-4833-b454-1d690bb5e955" providerId="ADAL" clId="{ABA00414-AB26-4557-8B7D-5BAD191AE229}" dt="2024-10-02T13:05:56.400" v="919" actId="20577"/>
        <pc:sldMkLst>
          <pc:docMk/>
          <pc:sldMk cId="3738337889" sldId="266"/>
        </pc:sldMkLst>
        <pc:spChg chg="mod">
          <ac:chgData name="Will Dobson" userId="1407fe61-4f57-4833-b454-1d690bb5e955" providerId="ADAL" clId="{ABA00414-AB26-4557-8B7D-5BAD191AE229}" dt="2024-10-02T13:05:56.400" v="919" actId="20577"/>
          <ac:spMkLst>
            <pc:docMk/>
            <pc:sldMk cId="3738337889" sldId="266"/>
            <ac:spMk id="6" creationId="{00000000-0000-0000-0000-000000000000}"/>
          </ac:spMkLst>
        </pc:spChg>
      </pc:sldChg>
      <pc:sldChg chg="addSp delSp modSp mod">
        <pc:chgData name="Will Dobson" userId="1407fe61-4f57-4833-b454-1d690bb5e955" providerId="ADAL" clId="{ABA00414-AB26-4557-8B7D-5BAD191AE229}" dt="2024-10-02T10:08:42.720" v="219" actId="14100"/>
        <pc:sldMkLst>
          <pc:docMk/>
          <pc:sldMk cId="4189069234" sldId="267"/>
        </pc:sldMkLst>
        <pc:spChg chg="del">
          <ac:chgData name="Will Dobson" userId="1407fe61-4f57-4833-b454-1d690bb5e955" providerId="ADAL" clId="{ABA00414-AB26-4557-8B7D-5BAD191AE229}" dt="2024-10-02T10:08:14.609" v="211" actId="478"/>
          <ac:spMkLst>
            <pc:docMk/>
            <pc:sldMk cId="4189069234" sldId="267"/>
            <ac:spMk id="4" creationId="{00000000-0000-0000-0000-000000000000}"/>
          </ac:spMkLst>
        </pc:spChg>
        <pc:picChg chg="add del mod">
          <ac:chgData name="Will Dobson" userId="1407fe61-4f57-4833-b454-1d690bb5e955" providerId="ADAL" clId="{ABA00414-AB26-4557-8B7D-5BAD191AE229}" dt="2024-10-02T10:08:21.060" v="214" actId="478"/>
          <ac:picMkLst>
            <pc:docMk/>
            <pc:sldMk cId="4189069234" sldId="267"/>
            <ac:picMk id="6" creationId="{5A5B479C-7927-BE65-C377-D285F3E6B85C}"/>
          </ac:picMkLst>
        </pc:picChg>
        <pc:picChg chg="del mod">
          <ac:chgData name="Will Dobson" userId="1407fe61-4f57-4833-b454-1d690bb5e955" providerId="ADAL" clId="{ABA00414-AB26-4557-8B7D-5BAD191AE229}" dt="2024-10-02T10:07:28.613" v="207" actId="478"/>
          <ac:picMkLst>
            <pc:docMk/>
            <pc:sldMk cId="4189069234" sldId="267"/>
            <ac:picMk id="7" creationId="{470D1970-330D-F88B-3B63-8E1B6D0E38EB}"/>
          </ac:picMkLst>
        </pc:picChg>
        <pc:picChg chg="add mod">
          <ac:chgData name="Will Dobson" userId="1407fe61-4f57-4833-b454-1d690bb5e955" providerId="ADAL" clId="{ABA00414-AB26-4557-8B7D-5BAD191AE229}" dt="2024-10-02T10:08:42.720" v="219" actId="14100"/>
          <ac:picMkLst>
            <pc:docMk/>
            <pc:sldMk cId="4189069234" sldId="267"/>
            <ac:picMk id="10" creationId="{20E586AF-1557-8B58-3DE5-5FE9900608BE}"/>
          </ac:picMkLst>
        </pc:picChg>
        <pc:picChg chg="del mod">
          <ac:chgData name="Will Dobson" userId="1407fe61-4f57-4833-b454-1d690bb5e955" providerId="ADAL" clId="{ABA00414-AB26-4557-8B7D-5BAD191AE229}" dt="2024-10-02T10:07:29.077" v="208" actId="478"/>
          <ac:picMkLst>
            <pc:docMk/>
            <pc:sldMk cId="4189069234" sldId="267"/>
            <ac:picMk id="11" creationId="{B00DF410-B4C9-4D0A-B896-070A4B0011A1}"/>
          </ac:picMkLst>
        </pc:picChg>
      </pc:sldChg>
      <pc:sldChg chg="modSp mod">
        <pc:chgData name="Will Dobson" userId="1407fe61-4f57-4833-b454-1d690bb5e955" providerId="ADAL" clId="{ABA00414-AB26-4557-8B7D-5BAD191AE229}" dt="2024-10-02T12:18:57.097" v="268" actId="20577"/>
        <pc:sldMkLst>
          <pc:docMk/>
          <pc:sldMk cId="823913140" sldId="271"/>
        </pc:sldMkLst>
        <pc:spChg chg="mod">
          <ac:chgData name="Will Dobson" userId="1407fe61-4f57-4833-b454-1d690bb5e955" providerId="ADAL" clId="{ABA00414-AB26-4557-8B7D-5BAD191AE229}" dt="2024-10-02T12:18:57.097" v="268" actId="20577"/>
          <ac:spMkLst>
            <pc:docMk/>
            <pc:sldMk cId="823913140" sldId="271"/>
            <ac:spMk id="6" creationId="{00000000-0000-0000-0000-000000000000}"/>
          </ac:spMkLst>
        </pc:spChg>
      </pc:sldChg>
      <pc:sldChg chg="addSp delSp modSp mod">
        <pc:chgData name="Will Dobson" userId="1407fe61-4f57-4833-b454-1d690bb5e955" providerId="ADAL" clId="{ABA00414-AB26-4557-8B7D-5BAD191AE229}" dt="2024-10-02T13:09:44.637" v="940" actId="20577"/>
        <pc:sldMkLst>
          <pc:docMk/>
          <pc:sldMk cId="1964632640" sldId="273"/>
        </pc:sldMkLst>
        <pc:spChg chg="mod">
          <ac:chgData name="Will Dobson" userId="1407fe61-4f57-4833-b454-1d690bb5e955" providerId="ADAL" clId="{ABA00414-AB26-4557-8B7D-5BAD191AE229}" dt="2024-10-02T13:09:44.637" v="940" actId="20577"/>
          <ac:spMkLst>
            <pc:docMk/>
            <pc:sldMk cId="1964632640" sldId="273"/>
            <ac:spMk id="6" creationId="{00000000-0000-0000-0000-000000000000}"/>
          </ac:spMkLst>
        </pc:spChg>
        <pc:picChg chg="add mod">
          <ac:chgData name="Will Dobson" userId="1407fe61-4f57-4833-b454-1d690bb5e955" providerId="ADAL" clId="{ABA00414-AB26-4557-8B7D-5BAD191AE229}" dt="2024-10-02T12:47:41.605" v="649" actId="1076"/>
          <ac:picMkLst>
            <pc:docMk/>
            <pc:sldMk cId="1964632640" sldId="273"/>
            <ac:picMk id="7" creationId="{D9BE948B-1D58-4619-3B76-0404D1F1628B}"/>
          </ac:picMkLst>
        </pc:picChg>
        <pc:picChg chg="del">
          <ac:chgData name="Will Dobson" userId="1407fe61-4f57-4833-b454-1d690bb5e955" providerId="ADAL" clId="{ABA00414-AB26-4557-8B7D-5BAD191AE229}" dt="2024-10-02T12:41:58.151" v="552" actId="478"/>
          <ac:picMkLst>
            <pc:docMk/>
            <pc:sldMk cId="1964632640" sldId="273"/>
            <ac:picMk id="8" creationId="{42382063-8D58-949F-08CD-4CCC77E610FB}"/>
          </ac:picMkLst>
        </pc:picChg>
      </pc:sldChg>
      <pc:sldChg chg="modSp mod">
        <pc:chgData name="Will Dobson" userId="1407fe61-4f57-4833-b454-1d690bb5e955" providerId="ADAL" clId="{ABA00414-AB26-4557-8B7D-5BAD191AE229}" dt="2024-10-02T13:22:06.552" v="980" actId="20577"/>
        <pc:sldMkLst>
          <pc:docMk/>
          <pc:sldMk cId="2884776385" sldId="276"/>
        </pc:sldMkLst>
        <pc:spChg chg="mod">
          <ac:chgData name="Will Dobson" userId="1407fe61-4f57-4833-b454-1d690bb5e955" providerId="ADAL" clId="{ABA00414-AB26-4557-8B7D-5BAD191AE229}" dt="2024-10-02T13:22:06.552" v="980" actId="20577"/>
          <ac:spMkLst>
            <pc:docMk/>
            <pc:sldMk cId="2884776385" sldId="276"/>
            <ac:spMk id="8" creationId="{00000000-0000-0000-0000-000000000000}"/>
          </ac:spMkLst>
        </pc:spChg>
      </pc:sldChg>
      <pc:sldChg chg="addSp delSp modSp add mod ord">
        <pc:chgData name="Will Dobson" userId="1407fe61-4f57-4833-b454-1d690bb5e955" providerId="ADAL" clId="{ABA00414-AB26-4557-8B7D-5BAD191AE229}" dt="2024-10-02T14:37:50.986" v="1007" actId="1076"/>
        <pc:sldMkLst>
          <pc:docMk/>
          <pc:sldMk cId="1475503794" sldId="277"/>
        </pc:sldMkLst>
        <pc:spChg chg="mod">
          <ac:chgData name="Will Dobson" userId="1407fe61-4f57-4833-b454-1d690bb5e955" providerId="ADAL" clId="{ABA00414-AB26-4557-8B7D-5BAD191AE229}" dt="2024-10-02T14:37:50.986" v="1007" actId="1076"/>
          <ac:spMkLst>
            <pc:docMk/>
            <pc:sldMk cId="1475503794" sldId="277"/>
            <ac:spMk id="6" creationId="{00000000-0000-0000-0000-000000000000}"/>
          </ac:spMkLst>
        </pc:spChg>
        <pc:picChg chg="add mod">
          <ac:chgData name="Will Dobson" userId="1407fe61-4f57-4833-b454-1d690bb5e955" providerId="ADAL" clId="{ABA00414-AB26-4557-8B7D-5BAD191AE229}" dt="2024-10-02T12:41:50.796" v="550" actId="14100"/>
          <ac:picMkLst>
            <pc:docMk/>
            <pc:sldMk cId="1475503794" sldId="277"/>
            <ac:picMk id="7" creationId="{7719FD55-87E5-274A-7C4F-2EE5FDCEFA77}"/>
          </ac:picMkLst>
        </pc:picChg>
        <pc:picChg chg="del">
          <ac:chgData name="Will Dobson" userId="1407fe61-4f57-4833-b454-1d690bb5e955" providerId="ADAL" clId="{ABA00414-AB26-4557-8B7D-5BAD191AE229}" dt="2024-10-02T12:40:01.188" v="415" actId="478"/>
          <ac:picMkLst>
            <pc:docMk/>
            <pc:sldMk cId="1475503794" sldId="277"/>
            <ac:picMk id="8" creationId="{DCFB6355-CD44-4B6F-82A0-803A8233B86B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2:51:28.871" v="695" actId="12"/>
        <pc:sldMkLst>
          <pc:docMk/>
          <pc:sldMk cId="1204475503" sldId="279"/>
        </pc:sldMkLst>
        <pc:spChg chg="mod">
          <ac:chgData name="Will Dobson" userId="1407fe61-4f57-4833-b454-1d690bb5e955" providerId="ADAL" clId="{ABA00414-AB26-4557-8B7D-5BAD191AE229}" dt="2024-10-02T12:51:28.871" v="695" actId="12"/>
          <ac:spMkLst>
            <pc:docMk/>
            <pc:sldMk cId="1204475503" sldId="279"/>
            <ac:spMk id="6" creationId="{00000000-0000-0000-0000-000000000000}"/>
          </ac:spMkLst>
        </pc:spChg>
        <pc:picChg chg="add mod">
          <ac:chgData name="Will Dobson" userId="1407fe61-4f57-4833-b454-1d690bb5e955" providerId="ADAL" clId="{ABA00414-AB26-4557-8B7D-5BAD191AE229}" dt="2024-10-02T12:51:16.996" v="692" actId="14100"/>
          <ac:picMkLst>
            <pc:docMk/>
            <pc:sldMk cId="1204475503" sldId="279"/>
            <ac:picMk id="7" creationId="{4ABA05E2-5792-631C-2576-47C84A9D7996}"/>
          </ac:picMkLst>
        </pc:picChg>
        <pc:picChg chg="del">
          <ac:chgData name="Will Dobson" userId="1407fe61-4f57-4833-b454-1d690bb5e955" providerId="ADAL" clId="{ABA00414-AB26-4557-8B7D-5BAD191AE229}" dt="2024-10-02T12:50:31.467" v="683" actId="478"/>
          <ac:picMkLst>
            <pc:docMk/>
            <pc:sldMk cId="1204475503" sldId="279"/>
            <ac:picMk id="9" creationId="{876806C0-9728-4F43-91FE-D00968B8B9B1}"/>
          </ac:picMkLst>
        </pc:picChg>
        <pc:picChg chg="del">
          <ac:chgData name="Will Dobson" userId="1407fe61-4f57-4833-b454-1d690bb5e955" providerId="ADAL" clId="{ABA00414-AB26-4557-8B7D-5BAD191AE229}" dt="2024-10-02T12:50:31.880" v="684" actId="478"/>
          <ac:picMkLst>
            <pc:docMk/>
            <pc:sldMk cId="1204475503" sldId="279"/>
            <ac:picMk id="10" creationId="{FD2B3F49-167B-4E30-BB00-769B8956464A}"/>
          </ac:picMkLst>
        </pc:picChg>
        <pc:picChg chg="mod">
          <ac:chgData name="Will Dobson" userId="1407fe61-4f57-4833-b454-1d690bb5e955" providerId="ADAL" clId="{ABA00414-AB26-4557-8B7D-5BAD191AE229}" dt="2024-10-02T12:51:18.424" v="693" actId="1076"/>
          <ac:picMkLst>
            <pc:docMk/>
            <pc:sldMk cId="1204475503" sldId="279"/>
            <ac:picMk id="7170" creationId="{00000000-0000-0000-0000-000000000000}"/>
          </ac:picMkLst>
        </pc:picChg>
      </pc:sldChg>
      <pc:sldChg chg="modSp add mod ord">
        <pc:chgData name="Will Dobson" userId="1407fe61-4f57-4833-b454-1d690bb5e955" providerId="ADAL" clId="{ABA00414-AB26-4557-8B7D-5BAD191AE229}" dt="2024-10-02T14:46:23.156" v="1070" actId="20577"/>
        <pc:sldMkLst>
          <pc:docMk/>
          <pc:sldMk cId="3846491463" sldId="280"/>
        </pc:sldMkLst>
        <pc:spChg chg="mod">
          <ac:chgData name="Will Dobson" userId="1407fe61-4f57-4833-b454-1d690bb5e955" providerId="ADAL" clId="{ABA00414-AB26-4557-8B7D-5BAD191AE229}" dt="2024-10-02T14:46:23.156" v="1070" actId="20577"/>
          <ac:spMkLst>
            <pc:docMk/>
            <pc:sldMk cId="3846491463" sldId="280"/>
            <ac:spMk id="6" creationId="{00000000-0000-0000-0000-000000000000}"/>
          </ac:spMkLst>
        </pc:spChg>
      </pc:sldChg>
      <pc:sldChg chg="del">
        <pc:chgData name="Will Dobson" userId="1407fe61-4f57-4833-b454-1d690bb5e955" providerId="ADAL" clId="{ABA00414-AB26-4557-8B7D-5BAD191AE229}" dt="2024-10-02T09:39:32.954" v="62" actId="2696"/>
        <pc:sldMkLst>
          <pc:docMk/>
          <pc:sldMk cId="2548014836" sldId="283"/>
        </pc:sldMkLst>
      </pc:sldChg>
      <pc:sldChg chg="del">
        <pc:chgData name="Will Dobson" userId="1407fe61-4f57-4833-b454-1d690bb5e955" providerId="ADAL" clId="{ABA00414-AB26-4557-8B7D-5BAD191AE229}" dt="2024-10-02T09:39:54.010" v="67" actId="2696"/>
        <pc:sldMkLst>
          <pc:docMk/>
          <pc:sldMk cId="125307957" sldId="287"/>
        </pc:sldMkLst>
      </pc:sldChg>
      <pc:sldChg chg="del ord">
        <pc:chgData name="Will Dobson" userId="1407fe61-4f57-4833-b454-1d690bb5e955" providerId="ADAL" clId="{ABA00414-AB26-4557-8B7D-5BAD191AE229}" dt="2024-10-02T13:04:35.516" v="908" actId="2696"/>
        <pc:sldMkLst>
          <pc:docMk/>
          <pc:sldMk cId="3526551169" sldId="290"/>
        </pc:sldMkLst>
      </pc:sldChg>
      <pc:sldChg chg="modSp mod">
        <pc:chgData name="Will Dobson" userId="1407fe61-4f57-4833-b454-1d690bb5e955" providerId="ADAL" clId="{ABA00414-AB26-4557-8B7D-5BAD191AE229}" dt="2024-10-02T14:36:26.552" v="1005" actId="20577"/>
        <pc:sldMkLst>
          <pc:docMk/>
          <pc:sldMk cId="2399145961" sldId="292"/>
        </pc:sldMkLst>
        <pc:spChg chg="mod">
          <ac:chgData name="Will Dobson" userId="1407fe61-4f57-4833-b454-1d690bb5e955" providerId="ADAL" clId="{ABA00414-AB26-4557-8B7D-5BAD191AE229}" dt="2024-10-02T14:36:26.552" v="1005" actId="20577"/>
          <ac:spMkLst>
            <pc:docMk/>
            <pc:sldMk cId="2399145961" sldId="292"/>
            <ac:spMk id="6" creationId="{00000000-0000-0000-0000-000000000000}"/>
          </ac:spMkLst>
        </pc:spChg>
      </pc:sldChg>
      <pc:sldChg chg="addSp modSp mod ord">
        <pc:chgData name="Will Dobson" userId="1407fe61-4f57-4833-b454-1d690bb5e955" providerId="ADAL" clId="{ABA00414-AB26-4557-8B7D-5BAD191AE229}" dt="2024-10-02T12:56:05.965" v="734" actId="1076"/>
        <pc:sldMkLst>
          <pc:docMk/>
          <pc:sldMk cId="1844197208" sldId="293"/>
        </pc:sldMkLst>
        <pc:spChg chg="mod">
          <ac:chgData name="Will Dobson" userId="1407fe61-4f57-4833-b454-1d690bb5e955" providerId="ADAL" clId="{ABA00414-AB26-4557-8B7D-5BAD191AE229}" dt="2024-10-02T12:54:54.408" v="726" actId="1076"/>
          <ac:spMkLst>
            <pc:docMk/>
            <pc:sldMk cId="1844197208" sldId="293"/>
            <ac:spMk id="8" creationId="{15A9A6D3-57D6-E9F1-B286-E81538873110}"/>
          </ac:spMkLst>
        </pc:spChg>
        <pc:picChg chg="add mod">
          <ac:chgData name="Will Dobson" userId="1407fe61-4f57-4833-b454-1d690bb5e955" providerId="ADAL" clId="{ABA00414-AB26-4557-8B7D-5BAD191AE229}" dt="2024-10-02T12:55:35.161" v="728" actId="1076"/>
          <ac:picMkLst>
            <pc:docMk/>
            <pc:sldMk cId="1844197208" sldId="293"/>
            <ac:picMk id="2" creationId="{ACC36EE2-C5EE-3A1D-1EC5-9C1CBAB6D698}"/>
          </ac:picMkLst>
        </pc:picChg>
        <pc:picChg chg="add mod">
          <ac:chgData name="Will Dobson" userId="1407fe61-4f57-4833-b454-1d690bb5e955" providerId="ADAL" clId="{ABA00414-AB26-4557-8B7D-5BAD191AE229}" dt="2024-10-02T12:55:47.049" v="730" actId="1076"/>
          <ac:picMkLst>
            <pc:docMk/>
            <pc:sldMk cId="1844197208" sldId="293"/>
            <ac:picMk id="9" creationId="{37FB6AF1-4DB0-32C2-3D66-6D7C7C09974D}"/>
          </ac:picMkLst>
        </pc:picChg>
        <pc:picChg chg="add mod">
          <ac:chgData name="Will Dobson" userId="1407fe61-4f57-4833-b454-1d690bb5e955" providerId="ADAL" clId="{ABA00414-AB26-4557-8B7D-5BAD191AE229}" dt="2024-10-02T12:55:56.113" v="732" actId="1076"/>
          <ac:picMkLst>
            <pc:docMk/>
            <pc:sldMk cId="1844197208" sldId="293"/>
            <ac:picMk id="10" creationId="{7FADEC26-9A1F-C9E0-2A24-4CA28E66EAB0}"/>
          </ac:picMkLst>
        </pc:picChg>
        <pc:picChg chg="add mod">
          <ac:chgData name="Will Dobson" userId="1407fe61-4f57-4833-b454-1d690bb5e955" providerId="ADAL" clId="{ABA00414-AB26-4557-8B7D-5BAD191AE229}" dt="2024-10-02T12:56:05.965" v="734" actId="1076"/>
          <ac:picMkLst>
            <pc:docMk/>
            <pc:sldMk cId="1844197208" sldId="293"/>
            <ac:picMk id="11" creationId="{CDAF8B94-3050-7039-4174-3A7F235A674E}"/>
          </ac:picMkLst>
        </pc:picChg>
      </pc:sldChg>
      <pc:sldChg chg="del">
        <pc:chgData name="Will Dobson" userId="1407fe61-4f57-4833-b454-1d690bb5e955" providerId="ADAL" clId="{ABA00414-AB26-4557-8B7D-5BAD191AE229}" dt="2024-10-02T12:50:26.254" v="681" actId="2696"/>
        <pc:sldMkLst>
          <pc:docMk/>
          <pc:sldMk cId="2034210029" sldId="295"/>
        </pc:sldMkLst>
      </pc:sldChg>
      <pc:sldChg chg="modSp mod">
        <pc:chgData name="Will Dobson" userId="1407fe61-4f57-4833-b454-1d690bb5e955" providerId="ADAL" clId="{ABA00414-AB26-4557-8B7D-5BAD191AE229}" dt="2024-10-02T12:59:17.266" v="761" actId="20577"/>
        <pc:sldMkLst>
          <pc:docMk/>
          <pc:sldMk cId="3348461757" sldId="298"/>
        </pc:sldMkLst>
        <pc:spChg chg="mod">
          <ac:chgData name="Will Dobson" userId="1407fe61-4f57-4833-b454-1d690bb5e955" providerId="ADAL" clId="{ABA00414-AB26-4557-8B7D-5BAD191AE229}" dt="2024-10-02T12:59:17.266" v="761" actId="20577"/>
          <ac:spMkLst>
            <pc:docMk/>
            <pc:sldMk cId="3348461757" sldId="298"/>
            <ac:spMk id="3" creationId="{00000000-0000-0000-0000-000000000000}"/>
          </ac:spMkLst>
        </pc:spChg>
        <pc:spChg chg="mod">
          <ac:chgData name="Will Dobson" userId="1407fe61-4f57-4833-b454-1d690bb5e955" providerId="ADAL" clId="{ABA00414-AB26-4557-8B7D-5BAD191AE229}" dt="2024-10-02T10:07:06.251" v="203" actId="1076"/>
          <ac:spMkLst>
            <pc:docMk/>
            <pc:sldMk cId="3348461757" sldId="298"/>
            <ac:spMk id="6" creationId="{00000000-0000-0000-0000-000000000000}"/>
          </ac:spMkLst>
        </pc:spChg>
      </pc:sldChg>
      <pc:sldChg chg="add ord">
        <pc:chgData name="Will Dobson" userId="1407fe61-4f57-4833-b454-1d690bb5e955" providerId="ADAL" clId="{ABA00414-AB26-4557-8B7D-5BAD191AE229}" dt="2024-10-02T13:21:46.286" v="976"/>
        <pc:sldMkLst>
          <pc:docMk/>
          <pc:sldMk cId="3244260940" sldId="300"/>
        </pc:sldMkLst>
      </pc:sldChg>
      <pc:sldChg chg="del">
        <pc:chgData name="Will Dobson" userId="1407fe61-4f57-4833-b454-1d690bb5e955" providerId="ADAL" clId="{ABA00414-AB26-4557-8B7D-5BAD191AE229}" dt="2024-10-02T09:58:13.665" v="68" actId="2696"/>
        <pc:sldMkLst>
          <pc:docMk/>
          <pc:sldMk cId="1006628359" sldId="302"/>
        </pc:sldMkLst>
      </pc:sldChg>
      <pc:sldChg chg="del">
        <pc:chgData name="Will Dobson" userId="1407fe61-4f57-4833-b454-1d690bb5e955" providerId="ADAL" clId="{ABA00414-AB26-4557-8B7D-5BAD191AE229}" dt="2024-10-02T12:50:28.895" v="682" actId="2696"/>
        <pc:sldMkLst>
          <pc:docMk/>
          <pc:sldMk cId="63341074" sldId="306"/>
        </pc:sldMkLst>
      </pc:sldChg>
      <pc:sldChg chg="modSp del">
        <pc:chgData name="Will Dobson" userId="1407fe61-4f57-4833-b454-1d690bb5e955" providerId="ADAL" clId="{ABA00414-AB26-4557-8B7D-5BAD191AE229}" dt="2024-10-02T12:52:16.838" v="701" actId="2696"/>
        <pc:sldMkLst>
          <pc:docMk/>
          <pc:sldMk cId="2237720970" sldId="307"/>
        </pc:sldMkLst>
        <pc:graphicFrameChg chg="mod">
          <ac:chgData name="Will Dobson" userId="1407fe61-4f57-4833-b454-1d690bb5e955" providerId="ADAL" clId="{ABA00414-AB26-4557-8B7D-5BAD191AE229}" dt="2024-10-02T12:52:06.600" v="699" actId="20577"/>
          <ac:graphicFrameMkLst>
            <pc:docMk/>
            <pc:sldMk cId="2237720970" sldId="307"/>
            <ac:graphicFrameMk id="9" creationId="{00000000-0000-0000-0000-000000000000}"/>
          </ac:graphicFrameMkLst>
        </pc:graphicFrameChg>
      </pc:sldChg>
      <pc:sldChg chg="addSp delSp modSp mod ord">
        <pc:chgData name="Will Dobson" userId="1407fe61-4f57-4833-b454-1d690bb5e955" providerId="ADAL" clId="{ABA00414-AB26-4557-8B7D-5BAD191AE229}" dt="2024-10-02T12:58:20.108" v="760" actId="20577"/>
        <pc:sldMkLst>
          <pc:docMk/>
          <pc:sldMk cId="1186334234" sldId="310"/>
        </pc:sldMkLst>
        <pc:spChg chg="mod">
          <ac:chgData name="Will Dobson" userId="1407fe61-4f57-4833-b454-1d690bb5e955" providerId="ADAL" clId="{ABA00414-AB26-4557-8B7D-5BAD191AE229}" dt="2024-10-02T12:24:07.864" v="286" actId="1076"/>
          <ac:spMkLst>
            <pc:docMk/>
            <pc:sldMk cId="1186334234" sldId="310"/>
            <ac:spMk id="2" creationId="{00000000-0000-0000-0000-000000000000}"/>
          </ac:spMkLst>
        </pc:spChg>
        <pc:spChg chg="mod">
          <ac:chgData name="Will Dobson" userId="1407fe61-4f57-4833-b454-1d690bb5e955" providerId="ADAL" clId="{ABA00414-AB26-4557-8B7D-5BAD191AE229}" dt="2024-10-02T12:58:20.108" v="760" actId="20577"/>
          <ac:spMkLst>
            <pc:docMk/>
            <pc:sldMk cId="1186334234" sldId="310"/>
            <ac:spMk id="3" creationId="{00000000-0000-0000-0000-000000000000}"/>
          </ac:spMkLst>
        </pc:spChg>
        <pc:picChg chg="add mod modCrop">
          <ac:chgData name="Will Dobson" userId="1407fe61-4f57-4833-b454-1d690bb5e955" providerId="ADAL" clId="{ABA00414-AB26-4557-8B7D-5BAD191AE229}" dt="2024-10-02T12:24:18.808" v="301" actId="14100"/>
          <ac:picMkLst>
            <pc:docMk/>
            <pc:sldMk cId="1186334234" sldId="310"/>
            <ac:picMk id="7" creationId="{0B44AD0C-E2D4-CC56-E986-55DBDAED6E87}"/>
          </ac:picMkLst>
        </pc:picChg>
        <pc:picChg chg="del">
          <ac:chgData name="Will Dobson" userId="1407fe61-4f57-4833-b454-1d690bb5e955" providerId="ADAL" clId="{ABA00414-AB26-4557-8B7D-5BAD191AE229}" dt="2024-10-02T12:10:33.245" v="262" actId="478"/>
          <ac:picMkLst>
            <pc:docMk/>
            <pc:sldMk cId="1186334234" sldId="310"/>
            <ac:picMk id="10" creationId="{FAD23704-D3C0-4E88-429B-5CFC7A8FCE04}"/>
          </ac:picMkLst>
        </pc:picChg>
      </pc:sldChg>
      <pc:sldChg chg="del">
        <pc:chgData name="Will Dobson" userId="1407fe61-4f57-4833-b454-1d690bb5e955" providerId="ADAL" clId="{ABA00414-AB26-4557-8B7D-5BAD191AE229}" dt="2024-10-02T12:50:04.757" v="679" actId="2696"/>
        <pc:sldMkLst>
          <pc:docMk/>
          <pc:sldMk cId="3966141771" sldId="314"/>
        </pc:sldMkLst>
      </pc:sldChg>
      <pc:sldChg chg="addSp delSp modSp add mod">
        <pc:chgData name="Will Dobson" userId="1407fe61-4f57-4833-b454-1d690bb5e955" providerId="ADAL" clId="{ABA00414-AB26-4557-8B7D-5BAD191AE229}" dt="2024-10-02T12:52:39.665" v="707" actId="1076"/>
        <pc:sldMkLst>
          <pc:docMk/>
          <pc:sldMk cId="4059500483" sldId="317"/>
        </pc:sldMkLst>
        <pc:picChg chg="add mod">
          <ac:chgData name="Will Dobson" userId="1407fe61-4f57-4833-b454-1d690bb5e955" providerId="ADAL" clId="{ABA00414-AB26-4557-8B7D-5BAD191AE229}" dt="2024-10-02T12:52:35.053" v="705" actId="1076"/>
          <ac:picMkLst>
            <pc:docMk/>
            <pc:sldMk cId="4059500483" sldId="317"/>
            <ac:picMk id="7" creationId="{7BB4276F-5B7B-CD56-E40B-A411EECACF46}"/>
          </ac:picMkLst>
        </pc:picChg>
        <pc:picChg chg="add mod">
          <ac:chgData name="Will Dobson" userId="1407fe61-4f57-4833-b454-1d690bb5e955" providerId="ADAL" clId="{ABA00414-AB26-4557-8B7D-5BAD191AE229}" dt="2024-10-02T12:52:39.665" v="707" actId="1076"/>
          <ac:picMkLst>
            <pc:docMk/>
            <pc:sldMk cId="4059500483" sldId="317"/>
            <ac:picMk id="8" creationId="{3CBEEB6C-9F6F-ECDC-D491-0D86A722E7D9}"/>
          </ac:picMkLst>
        </pc:picChg>
        <pc:picChg chg="del">
          <ac:chgData name="Will Dobson" userId="1407fe61-4f57-4833-b454-1d690bb5e955" providerId="ADAL" clId="{ABA00414-AB26-4557-8B7D-5BAD191AE229}" dt="2024-10-02T12:52:22.772" v="703" actId="478"/>
          <ac:picMkLst>
            <pc:docMk/>
            <pc:sldMk cId="4059500483" sldId="317"/>
            <ac:picMk id="11" creationId="{C3D687BC-90E9-437B-BB80-CC968D59C4E5}"/>
          </ac:picMkLst>
        </pc:picChg>
        <pc:picChg chg="del">
          <ac:chgData name="Will Dobson" userId="1407fe61-4f57-4833-b454-1d690bb5e955" providerId="ADAL" clId="{ABA00414-AB26-4557-8B7D-5BAD191AE229}" dt="2024-10-02T12:52:21.829" v="702" actId="478"/>
          <ac:picMkLst>
            <pc:docMk/>
            <pc:sldMk cId="4059500483" sldId="317"/>
            <ac:picMk id="12" creationId="{36091A93-C8C7-484E-9672-5DDE2EBB541C}"/>
          </ac:picMkLst>
        </pc:picChg>
      </pc:sldChg>
      <pc:sldChg chg="addSp delSp modSp mod">
        <pc:chgData name="Will Dobson" userId="1407fe61-4f57-4833-b454-1d690bb5e955" providerId="ADAL" clId="{ABA00414-AB26-4557-8B7D-5BAD191AE229}" dt="2024-10-02T14:47:22.613" v="1072" actId="167"/>
        <pc:sldMkLst>
          <pc:docMk/>
          <pc:sldMk cId="1940505006" sldId="321"/>
        </pc:sldMkLst>
        <pc:picChg chg="add mod">
          <ac:chgData name="Will Dobson" userId="1407fe61-4f57-4833-b454-1d690bb5e955" providerId="ADAL" clId="{ABA00414-AB26-4557-8B7D-5BAD191AE229}" dt="2024-10-02T14:45:01.465" v="1068" actId="14100"/>
          <ac:picMkLst>
            <pc:docMk/>
            <pc:sldMk cId="1940505006" sldId="321"/>
            <ac:picMk id="7" creationId="{9B467507-8B88-74D1-6E35-9581588BA5DA}"/>
          </ac:picMkLst>
        </pc:picChg>
        <pc:picChg chg="add mod ord">
          <ac:chgData name="Will Dobson" userId="1407fe61-4f57-4833-b454-1d690bb5e955" providerId="ADAL" clId="{ABA00414-AB26-4557-8B7D-5BAD191AE229}" dt="2024-10-02T14:47:22.613" v="1072" actId="167"/>
          <ac:picMkLst>
            <pc:docMk/>
            <pc:sldMk cId="1940505006" sldId="321"/>
            <ac:picMk id="8" creationId="{E2F63FE6-FA06-D9B3-39EE-CB0519A5A375}"/>
          </ac:picMkLst>
        </pc:picChg>
        <pc:picChg chg="del">
          <ac:chgData name="Will Dobson" userId="1407fe61-4f57-4833-b454-1d690bb5e955" providerId="ADAL" clId="{ABA00414-AB26-4557-8B7D-5BAD191AE229}" dt="2024-10-02T14:44:18.887" v="1058" actId="478"/>
          <ac:picMkLst>
            <pc:docMk/>
            <pc:sldMk cId="1940505006" sldId="321"/>
            <ac:picMk id="10" creationId="{B13A2DD1-4B7C-0E75-0AD2-924E56FFE0B2}"/>
          </ac:picMkLst>
        </pc:picChg>
        <pc:picChg chg="del">
          <ac:chgData name="Will Dobson" userId="1407fe61-4f57-4833-b454-1d690bb5e955" providerId="ADAL" clId="{ABA00414-AB26-4557-8B7D-5BAD191AE229}" dt="2024-10-02T14:44:18.486" v="1057" actId="478"/>
          <ac:picMkLst>
            <pc:docMk/>
            <pc:sldMk cId="1940505006" sldId="321"/>
            <ac:picMk id="11" creationId="{9897D5CC-B6B8-DA07-5A27-04613B619FD7}"/>
          </ac:picMkLst>
        </pc:picChg>
      </pc:sldChg>
      <pc:sldChg chg="delSp del mod">
        <pc:chgData name="Will Dobson" userId="1407fe61-4f57-4833-b454-1d690bb5e955" providerId="ADAL" clId="{ABA00414-AB26-4557-8B7D-5BAD191AE229}" dt="2024-10-02T12:10:27.481" v="261" actId="2696"/>
        <pc:sldMkLst>
          <pc:docMk/>
          <pc:sldMk cId="4156263820" sldId="323"/>
        </pc:sldMkLst>
        <pc:spChg chg="del">
          <ac:chgData name="Will Dobson" userId="1407fe61-4f57-4833-b454-1d690bb5e955" providerId="ADAL" clId="{ABA00414-AB26-4557-8B7D-5BAD191AE229}" dt="2024-10-02T10:15:42.890" v="260" actId="478"/>
          <ac:spMkLst>
            <pc:docMk/>
            <pc:sldMk cId="4156263820" sldId="323"/>
            <ac:spMk id="4" creationId="{00000000-0000-0000-0000-000000000000}"/>
          </ac:spMkLst>
        </pc:spChg>
      </pc:sldChg>
      <pc:sldChg chg="add">
        <pc:chgData name="Will Dobson" userId="1407fe61-4f57-4833-b454-1d690bb5e955" providerId="ADAL" clId="{ABA00414-AB26-4557-8B7D-5BAD191AE229}" dt="2024-10-02T09:37:10.231" v="25"/>
        <pc:sldMkLst>
          <pc:docMk/>
          <pc:sldMk cId="2470129807" sldId="348"/>
        </pc:sldMkLst>
      </pc:sldChg>
      <pc:sldChg chg="del">
        <pc:chgData name="Will Dobson" userId="1407fe61-4f57-4833-b454-1d690bb5e955" providerId="ADAL" clId="{ABA00414-AB26-4557-8B7D-5BAD191AE229}" dt="2024-10-02T09:36:42.108" v="16" actId="2696"/>
        <pc:sldMkLst>
          <pc:docMk/>
          <pc:sldMk cId="2307443406" sldId="353"/>
        </pc:sldMkLst>
      </pc:sldChg>
      <pc:sldChg chg="del">
        <pc:chgData name="Will Dobson" userId="1407fe61-4f57-4833-b454-1d690bb5e955" providerId="ADAL" clId="{ABA00414-AB26-4557-8B7D-5BAD191AE229}" dt="2024-10-02T09:39:38.983" v="64" actId="2696"/>
        <pc:sldMkLst>
          <pc:docMk/>
          <pc:sldMk cId="2294176290" sldId="742"/>
        </pc:sldMkLst>
      </pc:sldChg>
      <pc:sldChg chg="modSp mod">
        <pc:chgData name="Will Dobson" userId="1407fe61-4f57-4833-b454-1d690bb5e955" providerId="ADAL" clId="{ABA00414-AB26-4557-8B7D-5BAD191AE229}" dt="2024-10-02T12:57:28.293" v="738" actId="20577"/>
        <pc:sldMkLst>
          <pc:docMk/>
          <pc:sldMk cId="2150071770" sldId="743"/>
        </pc:sldMkLst>
        <pc:spChg chg="mod">
          <ac:chgData name="Will Dobson" userId="1407fe61-4f57-4833-b454-1d690bb5e955" providerId="ADAL" clId="{ABA00414-AB26-4557-8B7D-5BAD191AE229}" dt="2024-10-02T12:57:28.293" v="738" actId="20577"/>
          <ac:spMkLst>
            <pc:docMk/>
            <pc:sldMk cId="2150071770" sldId="743"/>
            <ac:spMk id="7" creationId="{00000000-0000-0000-0000-000000000000}"/>
          </ac:spMkLst>
        </pc:spChg>
      </pc:sldChg>
      <pc:sldChg chg="modSp mod">
        <pc:chgData name="Will Dobson" userId="1407fe61-4f57-4833-b454-1d690bb5e955" providerId="ADAL" clId="{ABA00414-AB26-4557-8B7D-5BAD191AE229}" dt="2024-10-02T12:13:57.394" v="265" actId="20577"/>
        <pc:sldMkLst>
          <pc:docMk/>
          <pc:sldMk cId="1015855143" sldId="744"/>
        </pc:sldMkLst>
        <pc:spChg chg="mod">
          <ac:chgData name="Will Dobson" userId="1407fe61-4f57-4833-b454-1d690bb5e955" providerId="ADAL" clId="{ABA00414-AB26-4557-8B7D-5BAD191AE229}" dt="2024-10-02T12:13:57.394" v="265" actId="20577"/>
          <ac:spMkLst>
            <pc:docMk/>
            <pc:sldMk cId="1015855143" sldId="744"/>
            <ac:spMk id="6" creationId="{3FF79202-884B-BF0F-FC1E-42E2C5DE6662}"/>
          </ac:spMkLst>
        </pc:spChg>
        <pc:spChg chg="mod">
          <ac:chgData name="Will Dobson" userId="1407fe61-4f57-4833-b454-1d690bb5e955" providerId="ADAL" clId="{ABA00414-AB26-4557-8B7D-5BAD191AE229}" dt="2024-10-02T09:58:46.155" v="154" actId="20577"/>
          <ac:spMkLst>
            <pc:docMk/>
            <pc:sldMk cId="1015855143" sldId="744"/>
            <ac:spMk id="9" creationId="{0FAFAD1F-AEB8-9861-A97E-AAE137E85DE7}"/>
          </ac:spMkLst>
        </pc:spChg>
      </pc:sldChg>
      <pc:sldChg chg="del">
        <pc:chgData name="Will Dobson" userId="1407fe61-4f57-4833-b454-1d690bb5e955" providerId="ADAL" clId="{ABA00414-AB26-4557-8B7D-5BAD191AE229}" dt="2024-10-02T12:49:25.156" v="678" actId="2696"/>
        <pc:sldMkLst>
          <pc:docMk/>
          <pc:sldMk cId="1623925868" sldId="746"/>
        </pc:sldMkLst>
      </pc:sldChg>
      <pc:sldChg chg="ord">
        <pc:chgData name="Will Dobson" userId="1407fe61-4f57-4833-b454-1d690bb5e955" providerId="ADAL" clId="{ABA00414-AB26-4557-8B7D-5BAD191AE229}" dt="2024-10-02T14:41:30.314" v="1055"/>
        <pc:sldMkLst>
          <pc:docMk/>
          <pc:sldMk cId="936687121" sldId="747"/>
        </pc:sldMkLst>
      </pc:sldChg>
      <pc:sldChg chg="modSp add mod ord">
        <pc:chgData name="Will Dobson" userId="1407fe61-4f57-4833-b454-1d690bb5e955" providerId="ADAL" clId="{ABA00414-AB26-4557-8B7D-5BAD191AE229}" dt="2024-10-02T09:37:03.780" v="24"/>
        <pc:sldMkLst>
          <pc:docMk/>
          <pc:sldMk cId="4073399690" sldId="748"/>
        </pc:sldMkLst>
        <pc:spChg chg="mod">
          <ac:chgData name="Will Dobson" userId="1407fe61-4f57-4833-b454-1d690bb5e955" providerId="ADAL" clId="{ABA00414-AB26-4557-8B7D-5BAD191AE229}" dt="2024-10-02T09:36:52.949" v="21" actId="20577"/>
          <ac:spMkLst>
            <pc:docMk/>
            <pc:sldMk cId="4073399690" sldId="748"/>
            <ac:spMk id="6" creationId="{00000000-0000-0000-0000-000000000000}"/>
          </ac:spMkLst>
        </pc:spChg>
      </pc:sldChg>
      <pc:sldChg chg="add">
        <pc:chgData name="Will Dobson" userId="1407fe61-4f57-4833-b454-1d690bb5e955" providerId="ADAL" clId="{ABA00414-AB26-4557-8B7D-5BAD191AE229}" dt="2024-10-02T09:37:02.176" v="22"/>
        <pc:sldMkLst>
          <pc:docMk/>
          <pc:sldMk cId="1823439847" sldId="749"/>
        </pc:sldMkLst>
      </pc:sldChg>
      <pc:sldChg chg="add ord">
        <pc:chgData name="Will Dobson" userId="1407fe61-4f57-4833-b454-1d690bb5e955" providerId="ADAL" clId="{ABA00414-AB26-4557-8B7D-5BAD191AE229}" dt="2024-10-02T12:38:21.738" v="369"/>
        <pc:sldMkLst>
          <pc:docMk/>
          <pc:sldMk cId="2655008874" sldId="750"/>
        </pc:sldMkLst>
      </pc:sldChg>
      <pc:sldChg chg="addSp delSp modSp add mod">
        <pc:chgData name="Will Dobson" userId="1407fe61-4f57-4833-b454-1d690bb5e955" providerId="ADAL" clId="{ABA00414-AB26-4557-8B7D-5BAD191AE229}" dt="2024-10-02T10:00:31.661" v="168" actId="14100"/>
        <pc:sldMkLst>
          <pc:docMk/>
          <pc:sldMk cId="1370026101" sldId="751"/>
        </pc:sldMkLst>
        <pc:spChg chg="del">
          <ac:chgData name="Will Dobson" userId="1407fe61-4f57-4833-b454-1d690bb5e955" providerId="ADAL" clId="{ABA00414-AB26-4557-8B7D-5BAD191AE229}" dt="2024-10-02T09:59:42.541" v="159" actId="478"/>
          <ac:spMkLst>
            <pc:docMk/>
            <pc:sldMk cId="1370026101" sldId="751"/>
            <ac:spMk id="6" creationId="{3FF79202-884B-BF0F-FC1E-42E2C5DE6662}"/>
          </ac:spMkLst>
        </pc:spChg>
        <pc:spChg chg="del">
          <ac:chgData name="Will Dobson" userId="1407fe61-4f57-4833-b454-1d690bb5e955" providerId="ADAL" clId="{ABA00414-AB26-4557-8B7D-5BAD191AE229}" dt="2024-10-02T09:59:43.797" v="160" actId="478"/>
          <ac:spMkLst>
            <pc:docMk/>
            <pc:sldMk cId="1370026101" sldId="751"/>
            <ac:spMk id="9" creationId="{0FAFAD1F-AEB8-9861-A97E-AAE137E85DE7}"/>
          </ac:spMkLst>
        </pc:spChg>
        <pc:picChg chg="add mod">
          <ac:chgData name="Will Dobson" userId="1407fe61-4f57-4833-b454-1d690bb5e955" providerId="ADAL" clId="{ABA00414-AB26-4557-8B7D-5BAD191AE229}" dt="2024-10-02T09:59:50.882" v="163" actId="14100"/>
          <ac:picMkLst>
            <pc:docMk/>
            <pc:sldMk cId="1370026101" sldId="751"/>
            <ac:picMk id="8" creationId="{6AA9FC27-6347-C0AD-9A1C-8C493AE3991D}"/>
          </ac:picMkLst>
        </pc:picChg>
        <pc:picChg chg="del">
          <ac:chgData name="Will Dobson" userId="1407fe61-4f57-4833-b454-1d690bb5e955" providerId="ADAL" clId="{ABA00414-AB26-4557-8B7D-5BAD191AE229}" dt="2024-10-02T09:59:36.891" v="156" actId="478"/>
          <ac:picMkLst>
            <pc:docMk/>
            <pc:sldMk cId="1370026101" sldId="751"/>
            <ac:picMk id="10" creationId="{A650DA8C-204C-F028-18CC-771608812155}"/>
          </ac:picMkLst>
        </pc:picChg>
        <pc:picChg chg="add mod">
          <ac:chgData name="Will Dobson" userId="1407fe61-4f57-4833-b454-1d690bb5e955" providerId="ADAL" clId="{ABA00414-AB26-4557-8B7D-5BAD191AE229}" dt="2024-10-02T10:00:31.661" v="168" actId="14100"/>
          <ac:picMkLst>
            <pc:docMk/>
            <pc:sldMk cId="1370026101" sldId="751"/>
            <ac:picMk id="11" creationId="{FB741C94-3425-4837-A4DA-BAAB4F41816D}"/>
          </ac:picMkLst>
        </pc:picChg>
        <pc:picChg chg="del">
          <ac:chgData name="Will Dobson" userId="1407fe61-4f57-4833-b454-1d690bb5e955" providerId="ADAL" clId="{ABA00414-AB26-4557-8B7D-5BAD191AE229}" dt="2024-10-02T09:59:37.260" v="157" actId="478"/>
          <ac:picMkLst>
            <pc:docMk/>
            <pc:sldMk cId="1370026101" sldId="751"/>
            <ac:picMk id="12" creationId="{7F6D2EA8-1DF2-F346-57AA-7F4A5A153282}"/>
          </ac:picMkLst>
        </pc:picChg>
        <pc:picChg chg="del">
          <ac:chgData name="Will Dobson" userId="1407fe61-4f57-4833-b454-1d690bb5e955" providerId="ADAL" clId="{ABA00414-AB26-4557-8B7D-5BAD191AE229}" dt="2024-10-02T09:59:37.676" v="158" actId="478"/>
          <ac:picMkLst>
            <pc:docMk/>
            <pc:sldMk cId="1370026101" sldId="751"/>
            <ac:picMk id="14" creationId="{41C4D78C-04FB-4BC7-CA7F-B167A11EE797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0:03:36.440" v="193" actId="14100"/>
        <pc:sldMkLst>
          <pc:docMk/>
          <pc:sldMk cId="987155486" sldId="752"/>
        </pc:sldMkLst>
        <pc:picChg chg="add mod ord">
          <ac:chgData name="Will Dobson" userId="1407fe61-4f57-4833-b454-1d690bb5e955" providerId="ADAL" clId="{ABA00414-AB26-4557-8B7D-5BAD191AE229}" dt="2024-10-02T10:03:36.440" v="193" actId="14100"/>
          <ac:picMkLst>
            <pc:docMk/>
            <pc:sldMk cId="987155486" sldId="752"/>
            <ac:picMk id="6" creationId="{5DDD6BAD-2DB8-E25C-FCB5-DC206DB372BF}"/>
          </ac:picMkLst>
        </pc:picChg>
        <pc:picChg chg="del">
          <ac:chgData name="Will Dobson" userId="1407fe61-4f57-4833-b454-1d690bb5e955" providerId="ADAL" clId="{ABA00414-AB26-4557-8B7D-5BAD191AE229}" dt="2024-10-02T10:00:38.918" v="170" actId="478"/>
          <ac:picMkLst>
            <pc:docMk/>
            <pc:sldMk cId="987155486" sldId="752"/>
            <ac:picMk id="8" creationId="{6AA9FC27-6347-C0AD-9A1C-8C493AE3991D}"/>
          </ac:picMkLst>
        </pc:picChg>
        <pc:picChg chg="del">
          <ac:chgData name="Will Dobson" userId="1407fe61-4f57-4833-b454-1d690bb5e955" providerId="ADAL" clId="{ABA00414-AB26-4557-8B7D-5BAD191AE229}" dt="2024-10-02T10:00:39.382" v="171" actId="478"/>
          <ac:picMkLst>
            <pc:docMk/>
            <pc:sldMk cId="987155486" sldId="752"/>
            <ac:picMk id="11" creationId="{FB741C94-3425-4837-A4DA-BAAB4F41816D}"/>
          </ac:picMkLst>
        </pc:picChg>
      </pc:sldChg>
      <pc:sldChg chg="addSp delSp modSp add mod ord">
        <pc:chgData name="Will Dobson" userId="1407fe61-4f57-4833-b454-1d690bb5e955" providerId="ADAL" clId="{ABA00414-AB26-4557-8B7D-5BAD191AE229}" dt="2024-10-02T10:03:28.538" v="192"/>
        <pc:sldMkLst>
          <pc:docMk/>
          <pc:sldMk cId="3236356459" sldId="753"/>
        </pc:sldMkLst>
        <pc:picChg chg="add mod">
          <ac:chgData name="Will Dobson" userId="1407fe61-4f57-4833-b454-1d690bb5e955" providerId="ADAL" clId="{ABA00414-AB26-4557-8B7D-5BAD191AE229}" dt="2024-10-02T10:02:58.833" v="185" actId="14100"/>
          <ac:picMkLst>
            <pc:docMk/>
            <pc:sldMk cId="3236356459" sldId="753"/>
            <ac:picMk id="6" creationId="{D62D118E-617D-3B32-A33C-76E4041802E2}"/>
          </ac:picMkLst>
        </pc:picChg>
        <pc:picChg chg="del">
          <ac:chgData name="Will Dobson" userId="1407fe61-4f57-4833-b454-1d690bb5e955" providerId="ADAL" clId="{ABA00414-AB26-4557-8B7D-5BAD191AE229}" dt="2024-10-02T10:02:38.973" v="181" actId="478"/>
          <ac:picMkLst>
            <pc:docMk/>
            <pc:sldMk cId="3236356459" sldId="753"/>
            <ac:picMk id="8" creationId="{6AA9FC27-6347-C0AD-9A1C-8C493AE3991D}"/>
          </ac:picMkLst>
        </pc:picChg>
        <pc:picChg chg="add mod">
          <ac:chgData name="Will Dobson" userId="1407fe61-4f57-4833-b454-1d690bb5e955" providerId="ADAL" clId="{ABA00414-AB26-4557-8B7D-5BAD191AE229}" dt="2024-10-02T10:03:24.607" v="190" actId="14100"/>
          <ac:picMkLst>
            <pc:docMk/>
            <pc:sldMk cId="3236356459" sldId="753"/>
            <ac:picMk id="9" creationId="{019B23DB-4DB0-1F0B-A739-3BB2D99B386D}"/>
          </ac:picMkLst>
        </pc:picChg>
        <pc:picChg chg="del">
          <ac:chgData name="Will Dobson" userId="1407fe61-4f57-4833-b454-1d690bb5e955" providerId="ADAL" clId="{ABA00414-AB26-4557-8B7D-5BAD191AE229}" dt="2024-10-02T10:02:39.328" v="182" actId="478"/>
          <ac:picMkLst>
            <pc:docMk/>
            <pc:sldMk cId="3236356459" sldId="753"/>
            <ac:picMk id="11" creationId="{FB741C94-3425-4837-A4DA-BAAB4F41816D}"/>
          </ac:picMkLst>
        </pc:picChg>
      </pc:sldChg>
      <pc:sldChg chg="modSp add mod ord">
        <pc:chgData name="Will Dobson" userId="1407fe61-4f57-4833-b454-1d690bb5e955" providerId="ADAL" clId="{ABA00414-AB26-4557-8B7D-5BAD191AE229}" dt="2024-10-02T10:11:08.714" v="238" actId="1076"/>
        <pc:sldMkLst>
          <pc:docMk/>
          <pc:sldMk cId="2837292500" sldId="754"/>
        </pc:sldMkLst>
        <pc:picChg chg="mod">
          <ac:chgData name="Will Dobson" userId="1407fe61-4f57-4833-b454-1d690bb5e955" providerId="ADAL" clId="{ABA00414-AB26-4557-8B7D-5BAD191AE229}" dt="2024-10-02T10:11:06.425" v="237" actId="1076"/>
          <ac:picMkLst>
            <pc:docMk/>
            <pc:sldMk cId="2837292500" sldId="754"/>
            <ac:picMk id="7" creationId="{470D1970-330D-F88B-3B63-8E1B6D0E38EB}"/>
          </ac:picMkLst>
        </pc:picChg>
        <pc:picChg chg="mod">
          <ac:chgData name="Will Dobson" userId="1407fe61-4f57-4833-b454-1d690bb5e955" providerId="ADAL" clId="{ABA00414-AB26-4557-8B7D-5BAD191AE229}" dt="2024-10-02T10:11:08.714" v="238" actId="1076"/>
          <ac:picMkLst>
            <pc:docMk/>
            <pc:sldMk cId="2837292500" sldId="754"/>
            <ac:picMk id="11" creationId="{B00DF410-B4C9-4D0A-B896-070A4B0011A1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0:09:10.024" v="223" actId="167"/>
        <pc:sldMkLst>
          <pc:docMk/>
          <pc:sldMk cId="3002089236" sldId="755"/>
        </pc:sldMkLst>
        <pc:picChg chg="add ord">
          <ac:chgData name="Will Dobson" userId="1407fe61-4f57-4833-b454-1d690bb5e955" providerId="ADAL" clId="{ABA00414-AB26-4557-8B7D-5BAD191AE229}" dt="2024-10-02T10:09:10.024" v="223" actId="167"/>
          <ac:picMkLst>
            <pc:docMk/>
            <pc:sldMk cId="3002089236" sldId="755"/>
            <ac:picMk id="4" creationId="{3E7BC741-BC72-B354-1EC0-6665458D3ACD}"/>
          </ac:picMkLst>
        </pc:picChg>
        <pc:picChg chg="del">
          <ac:chgData name="Will Dobson" userId="1407fe61-4f57-4833-b454-1d690bb5e955" providerId="ADAL" clId="{ABA00414-AB26-4557-8B7D-5BAD191AE229}" dt="2024-10-02T10:09:05.607" v="221" actId="478"/>
          <ac:picMkLst>
            <pc:docMk/>
            <pc:sldMk cId="3002089236" sldId="755"/>
            <ac:picMk id="10" creationId="{20E586AF-1557-8B58-3DE5-5FE9900608BE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0:10:54.265" v="233" actId="14100"/>
        <pc:sldMkLst>
          <pc:docMk/>
          <pc:sldMk cId="1049442892" sldId="756"/>
        </pc:sldMkLst>
        <pc:picChg chg="del">
          <ac:chgData name="Will Dobson" userId="1407fe61-4f57-4833-b454-1d690bb5e955" providerId="ADAL" clId="{ABA00414-AB26-4557-8B7D-5BAD191AE229}" dt="2024-10-02T10:10:15.786" v="225" actId="478"/>
          <ac:picMkLst>
            <pc:docMk/>
            <pc:sldMk cId="1049442892" sldId="756"/>
            <ac:picMk id="4" creationId="{3E7BC741-BC72-B354-1EC0-6665458D3ACD}"/>
          </ac:picMkLst>
        </pc:picChg>
        <pc:picChg chg="add mod">
          <ac:chgData name="Will Dobson" userId="1407fe61-4f57-4833-b454-1d690bb5e955" providerId="ADAL" clId="{ABA00414-AB26-4557-8B7D-5BAD191AE229}" dt="2024-10-02T10:10:23.240" v="229" actId="14100"/>
          <ac:picMkLst>
            <pc:docMk/>
            <pc:sldMk cId="1049442892" sldId="756"/>
            <ac:picMk id="6" creationId="{3116A12D-6376-AF72-C46B-F7AED7A65248}"/>
          </ac:picMkLst>
        </pc:picChg>
        <pc:picChg chg="add mod">
          <ac:chgData name="Will Dobson" userId="1407fe61-4f57-4833-b454-1d690bb5e955" providerId="ADAL" clId="{ABA00414-AB26-4557-8B7D-5BAD191AE229}" dt="2024-10-02T10:10:54.265" v="233" actId="14100"/>
          <ac:picMkLst>
            <pc:docMk/>
            <pc:sldMk cId="1049442892" sldId="756"/>
            <ac:picMk id="7" creationId="{ECFBF53F-7168-9BD3-7599-FCFABE98FAE4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0:15:16.692" v="259" actId="27636"/>
        <pc:sldMkLst>
          <pc:docMk/>
          <pc:sldMk cId="3728168098" sldId="757"/>
        </pc:sldMkLst>
        <pc:spChg chg="mod">
          <ac:chgData name="Will Dobson" userId="1407fe61-4f57-4833-b454-1d690bb5e955" providerId="ADAL" clId="{ABA00414-AB26-4557-8B7D-5BAD191AE229}" dt="2024-10-02T10:15:16.692" v="259" actId="27636"/>
          <ac:spMkLst>
            <pc:docMk/>
            <pc:sldMk cId="3728168098" sldId="757"/>
            <ac:spMk id="3" creationId="{00000000-0000-0000-0000-000000000000}"/>
          </ac:spMkLst>
        </pc:spChg>
        <pc:picChg chg="add del">
          <ac:chgData name="Will Dobson" userId="1407fe61-4f57-4833-b454-1d690bb5e955" providerId="ADAL" clId="{ABA00414-AB26-4557-8B7D-5BAD191AE229}" dt="2024-10-02T10:12:25.469" v="243" actId="478"/>
          <ac:picMkLst>
            <pc:docMk/>
            <pc:sldMk cId="3728168098" sldId="757"/>
            <ac:picMk id="4" creationId="{47F79495-40BF-4A09-F3A8-173AF585A9B5}"/>
          </ac:picMkLst>
        </pc:picChg>
        <pc:picChg chg="del">
          <ac:chgData name="Will Dobson" userId="1407fe61-4f57-4833-b454-1d690bb5e955" providerId="ADAL" clId="{ABA00414-AB26-4557-8B7D-5BAD191AE229}" dt="2024-10-02T10:12:21.788" v="240" actId="478"/>
          <ac:picMkLst>
            <pc:docMk/>
            <pc:sldMk cId="3728168098" sldId="757"/>
            <ac:picMk id="6" creationId="{3116A12D-6376-AF72-C46B-F7AED7A65248}"/>
          </ac:picMkLst>
        </pc:picChg>
        <pc:picChg chg="del">
          <ac:chgData name="Will Dobson" userId="1407fe61-4f57-4833-b454-1d690bb5e955" providerId="ADAL" clId="{ABA00414-AB26-4557-8B7D-5BAD191AE229}" dt="2024-10-02T10:12:22.238" v="241" actId="478"/>
          <ac:picMkLst>
            <pc:docMk/>
            <pc:sldMk cId="3728168098" sldId="757"/>
            <ac:picMk id="7" creationId="{ECFBF53F-7168-9BD3-7599-FCFABE98FAE4}"/>
          </ac:picMkLst>
        </pc:picChg>
        <pc:picChg chg="add mod ord">
          <ac:chgData name="Will Dobson" userId="1407fe61-4f57-4833-b454-1d690bb5e955" providerId="ADAL" clId="{ABA00414-AB26-4557-8B7D-5BAD191AE229}" dt="2024-10-02T10:15:10.740" v="247" actId="14100"/>
          <ac:picMkLst>
            <pc:docMk/>
            <pc:sldMk cId="3728168098" sldId="757"/>
            <ac:picMk id="10" creationId="{52D3F463-F0EC-3F09-A1BE-63E34993D3D5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3:01:47.640" v="843" actId="20577"/>
        <pc:sldMkLst>
          <pc:docMk/>
          <pc:sldMk cId="3499909068" sldId="758"/>
        </pc:sldMkLst>
        <pc:spChg chg="mod">
          <ac:chgData name="Will Dobson" userId="1407fe61-4f57-4833-b454-1d690bb5e955" providerId="ADAL" clId="{ABA00414-AB26-4557-8B7D-5BAD191AE229}" dt="2024-10-02T13:01:47.640" v="843" actId="20577"/>
          <ac:spMkLst>
            <pc:docMk/>
            <pc:sldMk cId="3499909068" sldId="758"/>
            <ac:spMk id="3" creationId="{00000000-0000-0000-0000-000000000000}"/>
          </ac:spMkLst>
        </pc:spChg>
        <pc:picChg chg="add mod ord">
          <ac:chgData name="Will Dobson" userId="1407fe61-4f57-4833-b454-1d690bb5e955" providerId="ADAL" clId="{ABA00414-AB26-4557-8B7D-5BAD191AE229}" dt="2024-10-02T12:25:09.228" v="307" actId="14100"/>
          <ac:picMkLst>
            <pc:docMk/>
            <pc:sldMk cId="3499909068" sldId="758"/>
            <ac:picMk id="6" creationId="{821968E7-65B9-DA8E-5A66-5B46732F506C}"/>
          </ac:picMkLst>
        </pc:picChg>
        <pc:picChg chg="del">
          <ac:chgData name="Will Dobson" userId="1407fe61-4f57-4833-b454-1d690bb5e955" providerId="ADAL" clId="{ABA00414-AB26-4557-8B7D-5BAD191AE229}" dt="2024-10-02T12:24:59.608" v="303" actId="478"/>
          <ac:picMkLst>
            <pc:docMk/>
            <pc:sldMk cId="3499909068" sldId="758"/>
            <ac:picMk id="7" creationId="{0B44AD0C-E2D4-CC56-E986-55DBDAED6E87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3:01:40.481" v="832" actId="27636"/>
        <pc:sldMkLst>
          <pc:docMk/>
          <pc:sldMk cId="2581491782" sldId="759"/>
        </pc:sldMkLst>
        <pc:spChg chg="mod">
          <ac:chgData name="Will Dobson" userId="1407fe61-4f57-4833-b454-1d690bb5e955" providerId="ADAL" clId="{ABA00414-AB26-4557-8B7D-5BAD191AE229}" dt="2024-10-02T13:01:40.481" v="832" actId="27636"/>
          <ac:spMkLst>
            <pc:docMk/>
            <pc:sldMk cId="2581491782" sldId="759"/>
            <ac:spMk id="3" creationId="{00000000-0000-0000-0000-000000000000}"/>
          </ac:spMkLst>
        </pc:spChg>
        <pc:picChg chg="del">
          <ac:chgData name="Will Dobson" userId="1407fe61-4f57-4833-b454-1d690bb5e955" providerId="ADAL" clId="{ABA00414-AB26-4557-8B7D-5BAD191AE229}" dt="2024-10-02T12:25:23.706" v="309" actId="478"/>
          <ac:picMkLst>
            <pc:docMk/>
            <pc:sldMk cId="2581491782" sldId="759"/>
            <ac:picMk id="6" creationId="{821968E7-65B9-DA8E-5A66-5B46732F506C}"/>
          </ac:picMkLst>
        </pc:picChg>
        <pc:picChg chg="add mod">
          <ac:chgData name="Will Dobson" userId="1407fe61-4f57-4833-b454-1d690bb5e955" providerId="ADAL" clId="{ABA00414-AB26-4557-8B7D-5BAD191AE229}" dt="2024-10-02T12:26:51.887" v="313" actId="14100"/>
          <ac:picMkLst>
            <pc:docMk/>
            <pc:sldMk cId="2581491782" sldId="759"/>
            <ac:picMk id="7" creationId="{085A0807-E85A-20B3-86FB-B817DE2CF6B9}"/>
          </ac:picMkLst>
        </pc:picChg>
        <pc:picChg chg="add mod">
          <ac:chgData name="Will Dobson" userId="1407fe61-4f57-4833-b454-1d690bb5e955" providerId="ADAL" clId="{ABA00414-AB26-4557-8B7D-5BAD191AE229}" dt="2024-10-02T12:27:22.451" v="318" actId="1076"/>
          <ac:picMkLst>
            <pc:docMk/>
            <pc:sldMk cId="2581491782" sldId="759"/>
            <ac:picMk id="8" creationId="{0E9EF754-096B-8DFC-AACB-0DA61ADFF3C5}"/>
          </ac:picMkLst>
        </pc:picChg>
      </pc:sldChg>
      <pc:sldChg chg="addSp delSp modSp add mod ord">
        <pc:chgData name="Will Dobson" userId="1407fe61-4f57-4833-b454-1d690bb5e955" providerId="ADAL" clId="{ABA00414-AB26-4557-8B7D-5BAD191AE229}" dt="2024-10-02T13:01:25.701" v="800" actId="20577"/>
        <pc:sldMkLst>
          <pc:docMk/>
          <pc:sldMk cId="3001291504" sldId="760"/>
        </pc:sldMkLst>
        <pc:spChg chg="mod">
          <ac:chgData name="Will Dobson" userId="1407fe61-4f57-4833-b454-1d690bb5e955" providerId="ADAL" clId="{ABA00414-AB26-4557-8B7D-5BAD191AE229}" dt="2024-10-02T13:01:25.701" v="800" actId="20577"/>
          <ac:spMkLst>
            <pc:docMk/>
            <pc:sldMk cId="3001291504" sldId="760"/>
            <ac:spMk id="3" creationId="{00000000-0000-0000-0000-000000000000}"/>
          </ac:spMkLst>
        </pc:spChg>
        <pc:picChg chg="add mod">
          <ac:chgData name="Will Dobson" userId="1407fe61-4f57-4833-b454-1d690bb5e955" providerId="ADAL" clId="{ABA00414-AB26-4557-8B7D-5BAD191AE229}" dt="2024-10-02T12:37:12.948" v="366" actId="14100"/>
          <ac:picMkLst>
            <pc:docMk/>
            <pc:sldMk cId="3001291504" sldId="760"/>
            <ac:picMk id="6" creationId="{BDE4FED6-C120-1629-B74D-DE221AF9CA56}"/>
          </ac:picMkLst>
        </pc:picChg>
        <pc:picChg chg="del">
          <ac:chgData name="Will Dobson" userId="1407fe61-4f57-4833-b454-1d690bb5e955" providerId="ADAL" clId="{ABA00414-AB26-4557-8B7D-5BAD191AE229}" dt="2024-10-02T12:28:40.253" v="347" actId="478"/>
          <ac:picMkLst>
            <pc:docMk/>
            <pc:sldMk cId="3001291504" sldId="760"/>
            <ac:picMk id="7" creationId="{0B44AD0C-E2D4-CC56-E986-55DBDAED6E87}"/>
          </ac:picMkLst>
        </pc:picChg>
        <pc:picChg chg="add del">
          <ac:chgData name="Will Dobson" userId="1407fe61-4f57-4833-b454-1d690bb5e955" providerId="ADAL" clId="{ABA00414-AB26-4557-8B7D-5BAD191AE229}" dt="2024-10-02T12:29:44.540" v="362" actId="478"/>
          <ac:picMkLst>
            <pc:docMk/>
            <pc:sldMk cId="3001291504" sldId="760"/>
            <ac:picMk id="8" creationId="{92EE50D5-FC4B-5F67-0E32-39C418D6A202}"/>
          </ac:picMkLst>
        </pc:picChg>
        <pc:picChg chg="add mod">
          <ac:chgData name="Will Dobson" userId="1407fe61-4f57-4833-b454-1d690bb5e955" providerId="ADAL" clId="{ABA00414-AB26-4557-8B7D-5BAD191AE229}" dt="2024-10-02T12:37:16.708" v="367" actId="14100"/>
          <ac:picMkLst>
            <pc:docMk/>
            <pc:sldMk cId="3001291504" sldId="760"/>
            <ac:picMk id="9" creationId="{D05E6869-1F4B-ABE2-5E58-172D2C6CF4A7}"/>
          </ac:picMkLst>
        </pc:picChg>
      </pc:sldChg>
      <pc:sldChg chg="addSp delSp modSp add mod">
        <pc:chgData name="Will Dobson" userId="1407fe61-4f57-4833-b454-1d690bb5e955" providerId="ADAL" clId="{ABA00414-AB26-4557-8B7D-5BAD191AE229}" dt="2024-10-02T13:02:24.576" v="907" actId="27636"/>
        <pc:sldMkLst>
          <pc:docMk/>
          <pc:sldMk cId="2510383924" sldId="761"/>
        </pc:sldMkLst>
        <pc:spChg chg="mod">
          <ac:chgData name="Will Dobson" userId="1407fe61-4f57-4833-b454-1d690bb5e955" providerId="ADAL" clId="{ABA00414-AB26-4557-8B7D-5BAD191AE229}" dt="2024-10-02T13:02:24.576" v="907" actId="27636"/>
          <ac:spMkLst>
            <pc:docMk/>
            <pc:sldMk cId="2510383924" sldId="761"/>
            <ac:spMk id="3" creationId="{00000000-0000-0000-0000-000000000000}"/>
          </ac:spMkLst>
        </pc:spChg>
        <pc:picChg chg="del">
          <ac:chgData name="Will Dobson" userId="1407fe61-4f57-4833-b454-1d690bb5e955" providerId="ADAL" clId="{ABA00414-AB26-4557-8B7D-5BAD191AE229}" dt="2024-10-02T13:00:42.452" v="764" actId="478"/>
          <ac:picMkLst>
            <pc:docMk/>
            <pc:sldMk cId="2510383924" sldId="761"/>
            <ac:picMk id="6" creationId="{BDE4FED6-C120-1629-B74D-DE221AF9CA56}"/>
          </ac:picMkLst>
        </pc:picChg>
        <pc:picChg chg="add del">
          <ac:chgData name="Will Dobson" userId="1407fe61-4f57-4833-b454-1d690bb5e955" providerId="ADAL" clId="{ABA00414-AB26-4557-8B7D-5BAD191AE229}" dt="2024-10-02T13:01:09.060" v="767" actId="478"/>
          <ac:picMkLst>
            <pc:docMk/>
            <pc:sldMk cId="2510383924" sldId="761"/>
            <ac:picMk id="7" creationId="{8A837465-8271-5EBD-A948-B93C24AE4906}"/>
          </ac:picMkLst>
        </pc:picChg>
        <pc:picChg chg="add ord">
          <ac:chgData name="Will Dobson" userId="1407fe61-4f57-4833-b454-1d690bb5e955" providerId="ADAL" clId="{ABA00414-AB26-4557-8B7D-5BAD191AE229}" dt="2024-10-02T13:01:13.292" v="769" actId="167"/>
          <ac:picMkLst>
            <pc:docMk/>
            <pc:sldMk cId="2510383924" sldId="761"/>
            <ac:picMk id="8" creationId="{BBDD8BD4-A7C1-DFA2-D552-DDC9610F66C2}"/>
          </ac:picMkLst>
        </pc:picChg>
        <pc:picChg chg="del">
          <ac:chgData name="Will Dobson" userId="1407fe61-4f57-4833-b454-1d690bb5e955" providerId="ADAL" clId="{ABA00414-AB26-4557-8B7D-5BAD191AE229}" dt="2024-10-02T13:00:42.913" v="765" actId="478"/>
          <ac:picMkLst>
            <pc:docMk/>
            <pc:sldMk cId="2510383924" sldId="761"/>
            <ac:picMk id="9" creationId="{D05E6869-1F4B-ABE2-5E58-172D2C6CF4A7}"/>
          </ac:picMkLst>
        </pc:picChg>
      </pc:sldChg>
      <pc:sldChg chg="addSp delSp modSp add mod ord">
        <pc:chgData name="Will Dobson" userId="1407fe61-4f57-4833-b454-1d690bb5e955" providerId="ADAL" clId="{ABA00414-AB26-4557-8B7D-5BAD191AE229}" dt="2024-10-02T13:12:21.600" v="973" actId="1076"/>
        <pc:sldMkLst>
          <pc:docMk/>
          <pc:sldMk cId="3156233917" sldId="762"/>
        </pc:sldMkLst>
        <pc:spChg chg="mod">
          <ac:chgData name="Will Dobson" userId="1407fe61-4f57-4833-b454-1d690bb5e955" providerId="ADAL" clId="{ABA00414-AB26-4557-8B7D-5BAD191AE229}" dt="2024-10-02T13:11:44.660" v="967" actId="20577"/>
          <ac:spMkLst>
            <pc:docMk/>
            <pc:sldMk cId="3156233917" sldId="762"/>
            <ac:spMk id="3" creationId="{00000000-0000-0000-0000-000000000000}"/>
          </ac:spMkLst>
        </pc:spChg>
        <pc:picChg chg="del">
          <ac:chgData name="Will Dobson" userId="1407fe61-4f57-4833-b454-1d690bb5e955" providerId="ADAL" clId="{ABA00414-AB26-4557-8B7D-5BAD191AE229}" dt="2024-10-02T13:11:37.189" v="944" actId="478"/>
          <ac:picMkLst>
            <pc:docMk/>
            <pc:sldMk cId="3156233917" sldId="762"/>
            <ac:picMk id="6" creationId="{821968E7-65B9-DA8E-5A66-5B46732F506C}"/>
          </ac:picMkLst>
        </pc:picChg>
        <pc:picChg chg="add mod ord">
          <ac:chgData name="Will Dobson" userId="1407fe61-4f57-4833-b454-1d690bb5e955" providerId="ADAL" clId="{ABA00414-AB26-4557-8B7D-5BAD191AE229}" dt="2024-10-02T13:12:21.600" v="973" actId="1076"/>
          <ac:picMkLst>
            <pc:docMk/>
            <pc:sldMk cId="3156233917" sldId="762"/>
            <ac:picMk id="7" creationId="{93C359EF-D841-6FDB-57E6-FE8F3C2B8ABA}"/>
          </ac:picMkLst>
        </pc:picChg>
      </pc:sldChg>
      <pc:sldChg chg="add">
        <pc:chgData name="Will Dobson" userId="1407fe61-4f57-4833-b454-1d690bb5e955" providerId="ADAL" clId="{ABA00414-AB26-4557-8B7D-5BAD191AE229}" dt="2024-10-02T14:44:16.005" v="1056" actId="2890"/>
        <pc:sldMkLst>
          <pc:docMk/>
          <pc:sldMk cId="2213394243" sldId="763"/>
        </pc:sldMkLst>
      </pc:sldChg>
      <pc:sldMasterChg chg="del delSldLayout">
        <pc:chgData name="Will Dobson" userId="1407fe61-4f57-4833-b454-1d690bb5e955" providerId="ADAL" clId="{ABA00414-AB26-4557-8B7D-5BAD191AE229}" dt="2024-10-02T13:04:35.516" v="908" actId="2696"/>
        <pc:sldMasterMkLst>
          <pc:docMk/>
          <pc:sldMasterMk cId="3326457057" sldId="2147483660"/>
        </pc:sldMasterMkLst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166390350" sldId="2147483661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878938964" sldId="2147483662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3619128580" sldId="2147483663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2102012622" sldId="2147483664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159404474" sldId="2147483665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3494245811" sldId="2147483666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2954856603" sldId="2147483667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567048291" sldId="2147483668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3745372552" sldId="2147483669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4252539057" sldId="2147483670"/>
          </pc:sldLayoutMkLst>
        </pc:sldLayoutChg>
        <pc:sldLayoutChg chg="del">
          <pc:chgData name="Will Dobson" userId="1407fe61-4f57-4833-b454-1d690bb5e955" providerId="ADAL" clId="{ABA00414-AB26-4557-8B7D-5BAD191AE229}" dt="2024-10-02T13:04:35.516" v="908" actId="2696"/>
          <pc:sldLayoutMkLst>
            <pc:docMk/>
            <pc:sldMasterMk cId="3326457057" sldId="2147483660"/>
            <pc:sldLayoutMk cId="4020783276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F4DE1-A23C-43DC-8E43-6EBA8466A79C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4A747-F0F7-406A-BA7A-8633253FCC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1505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88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64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53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1262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4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60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7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59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200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0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09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8B20E-4F1E-42A3-8E00-1DE020A8F35A}" type="datetimeFigureOut">
              <a:rPr lang="en-GB" smtClean="0"/>
              <a:t>02/10/2024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371C3-A888-4BD6-AE9F-1D8F16A66E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5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yBPJ_2JYrzw?feature=oembed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jpeg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7810" y="4360858"/>
            <a:ext cx="72449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Downlands Community School</a:t>
            </a:r>
          </a:p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Football Development Tour</a:t>
            </a:r>
          </a:p>
          <a:p>
            <a:r>
              <a:rPr lang="en-GB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 Bayern Munich </a:t>
            </a:r>
          </a:p>
          <a:p>
            <a:r>
              <a:rPr lang="en-GB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October 2025 – 5 days 4 nights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-18039"/>
            <a:ext cx="12192000" cy="1044000"/>
          </a:xfrm>
          <a:prstGeom prst="rect">
            <a:avLst/>
          </a:prstGeom>
          <a:solidFill>
            <a:srgbClr val="1C1C1C">
              <a:alpha val="54902"/>
            </a:srgb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9754" y="152573"/>
            <a:ext cx="2587186" cy="721812"/>
          </a:xfrm>
          <a:prstGeom prst="rect">
            <a:avLst/>
          </a:prstGeom>
        </p:spPr>
      </p:pic>
      <p:pic>
        <p:nvPicPr>
          <p:cNvPr id="3" name="Picture 2" descr="FC Bayern Munich - Wikipedia">
            <a:extLst>
              <a:ext uri="{FF2B5EF4-FFF2-40B4-BE49-F238E27FC236}">
                <a16:creationId xmlns:a16="http://schemas.microsoft.com/office/drawing/2014/main" id="{11D8D848-5024-FB88-CFD8-ECA0DAEAC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136" y="4586304"/>
            <a:ext cx="1634884" cy="163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1C1B99-8FEF-D0D1-FA70-8DD6FFEE28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5961"/>
            <a:ext cx="12192000" cy="30269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AA5E4BF-BF7F-DDE6-869E-278DB93724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9376" y="4975454"/>
            <a:ext cx="2254171" cy="85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21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96C8219-5DB7-CDE3-4A4E-2FC66C013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4550"/>
            <a:ext cx="12304643" cy="56504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154548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33493" y="12028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is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Munich ?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14084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6" name="Arrow: Up 5">
            <a:extLst>
              <a:ext uri="{FF2B5EF4-FFF2-40B4-BE49-F238E27FC236}">
                <a16:creationId xmlns:a16="http://schemas.microsoft.com/office/drawing/2014/main" id="{99FE1C28-77F7-E6FB-FA8D-E77A02A7AE17}"/>
              </a:ext>
            </a:extLst>
          </p:cNvPr>
          <p:cNvSpPr/>
          <p:nvPr/>
        </p:nvSpPr>
        <p:spPr>
          <a:xfrm rot="7708554">
            <a:off x="8244129" y="4387153"/>
            <a:ext cx="357962" cy="103330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81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8270" y="1080000"/>
            <a:ext cx="6042338" cy="554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Capital of Bavaria  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German powerhouse 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Cosmopolitan &amp; innovative city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Home to largest beer festival in the world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BMW’s home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Sights – </a:t>
            </a:r>
            <a:r>
              <a:rPr lang="en-GB" sz="2000" dirty="0" err="1">
                <a:cs typeface="Arial" panose="020B0604020202020204" pitchFamily="34" charset="0"/>
              </a:rPr>
              <a:t>Olympiapark</a:t>
            </a:r>
            <a:r>
              <a:rPr lang="en-GB" sz="2000" dirty="0">
                <a:cs typeface="Arial" panose="020B0604020202020204" pitchFamily="34" charset="0"/>
              </a:rPr>
              <a:t>, </a:t>
            </a:r>
            <a:r>
              <a:rPr lang="en-GB" sz="2000" dirty="0" err="1">
                <a:cs typeface="Arial" panose="020B0604020202020204" pitchFamily="34" charset="0"/>
              </a:rPr>
              <a:t>Marienplatz</a:t>
            </a:r>
            <a:endParaRPr lang="en-GB" sz="2000" dirty="0">
              <a:cs typeface="Arial" panose="020B0604020202020204" pitchFamily="34" charset="0"/>
            </a:endParaRP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1.6 million people </a:t>
            </a:r>
          </a:p>
          <a:p>
            <a:pPr marL="214308" indent="-214308">
              <a:lnSpc>
                <a:spcPct val="200000"/>
              </a:lnSpc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cs typeface="Arial" panose="020B0604020202020204" pitchFamily="34" charset="0"/>
              </a:rPr>
              <a:t>Passion for football</a:t>
            </a:r>
          </a:p>
          <a:p>
            <a:pPr>
              <a:lnSpc>
                <a:spcPct val="200000"/>
              </a:lnSpc>
              <a:buClr>
                <a:srgbClr val="ED7D31"/>
              </a:buClr>
            </a:pPr>
            <a:endParaRPr lang="en-GB" sz="2000" dirty="0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96335" y="296994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</a:t>
            </a:r>
            <a:r>
              <a:rPr lang="en-GB" sz="40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Munich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pic>
        <p:nvPicPr>
          <p:cNvPr id="4" name="Picture 3" descr="A lake with a tower and grass and trees&#10;&#10;Description automatically generated">
            <a:extLst>
              <a:ext uri="{FF2B5EF4-FFF2-40B4-BE49-F238E27FC236}">
                <a16:creationId xmlns:a16="http://schemas.microsoft.com/office/drawing/2014/main" id="{2E381983-7035-4440-F681-718C523D32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338" y="1080000"/>
            <a:ext cx="6768662" cy="50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7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00DE-2912-9871-1755-36843797D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EB757-B80B-D7F5-8AD7-8D8D5039A9F9}"/>
              </a:ext>
            </a:extLst>
          </p:cNvPr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138DE57-8CE9-A954-81DF-45BC43DCA89D}"/>
              </a:ext>
            </a:extLst>
          </p:cNvPr>
          <p:cNvSpPr txBox="1">
            <a:spLocks/>
          </p:cNvSpPr>
          <p:nvPr/>
        </p:nvSpPr>
        <p:spPr>
          <a:xfrm>
            <a:off x="277538" y="296432"/>
            <a:ext cx="100646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Hotel -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H2 Hotel </a:t>
            </a:r>
            <a:r>
              <a:rPr lang="en-GB" sz="3600" b="1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Olympiapark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(3*)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4B77E-B163-82AE-5385-060923D73C43}"/>
              </a:ext>
            </a:extLst>
          </p:cNvPr>
          <p:cNvSpPr txBox="1"/>
          <p:nvPr/>
        </p:nvSpPr>
        <p:spPr>
          <a:xfrm>
            <a:off x="0" y="6114084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425AA-1998-ED5E-C282-45D032BFD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7" name="AutoShape 4" descr="https://www.carlton.nl/imageprocessor?https://gathercontent-production-uploads.s3.amazonaws.com/1453715573_2374_8e08be81dc474e4d416969306b933d0a">
            <a:extLst>
              <a:ext uri="{FF2B5EF4-FFF2-40B4-BE49-F238E27FC236}">
                <a16:creationId xmlns:a16="http://schemas.microsoft.com/office/drawing/2014/main" id="{55FE7F09-4BBF-6B76-91D4-BD3A874A9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F79202-884B-BF0F-FC1E-42E2C5DE6662}"/>
              </a:ext>
            </a:extLst>
          </p:cNvPr>
          <p:cNvSpPr/>
          <p:nvPr/>
        </p:nvSpPr>
        <p:spPr>
          <a:xfrm>
            <a:off x="537881" y="1426698"/>
            <a:ext cx="4380960" cy="246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Multi share rooms for students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All private en-suite rooms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Located near the Olympia Park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Views of the whole city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AFAD1F-AEB8-9861-A97E-AAE137E85DE7}"/>
              </a:ext>
            </a:extLst>
          </p:cNvPr>
          <p:cNvSpPr txBox="1"/>
          <p:nvPr/>
        </p:nvSpPr>
        <p:spPr>
          <a:xfrm>
            <a:off x="5231295" y="1438590"/>
            <a:ext cx="6097656" cy="185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5 days 4 Nights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Full Board Basis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On-site restaurant </a:t>
            </a:r>
          </a:p>
        </p:txBody>
      </p:sp>
      <p:pic>
        <p:nvPicPr>
          <p:cNvPr id="10" name="Picture 9" descr="A room with a tv and a window&#10;&#10;Description automatically generated">
            <a:extLst>
              <a:ext uri="{FF2B5EF4-FFF2-40B4-BE49-F238E27FC236}">
                <a16:creationId xmlns:a16="http://schemas.microsoft.com/office/drawing/2014/main" id="{A650DA8C-204C-F028-18CC-77160881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6050"/>
            <a:ext cx="4183118" cy="3281950"/>
          </a:xfrm>
          <a:prstGeom prst="rect">
            <a:avLst/>
          </a:prstGeom>
        </p:spPr>
      </p:pic>
      <p:pic>
        <p:nvPicPr>
          <p:cNvPr id="12" name="Picture 11" descr="A room with bunk beds and a stool&#10;&#10;Description automatically generated">
            <a:extLst>
              <a:ext uri="{FF2B5EF4-FFF2-40B4-BE49-F238E27FC236}">
                <a16:creationId xmlns:a16="http://schemas.microsoft.com/office/drawing/2014/main" id="{7F6D2EA8-1DF2-F346-57AA-7F4A5A1532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118" y="3578679"/>
            <a:ext cx="4937108" cy="3291405"/>
          </a:xfrm>
          <a:prstGeom prst="rect">
            <a:avLst/>
          </a:prstGeom>
        </p:spPr>
      </p:pic>
      <p:pic>
        <p:nvPicPr>
          <p:cNvPr id="14" name="Picture 13" descr="A restaurant with a large table and chairs&#10;&#10;Description automatically generated">
            <a:extLst>
              <a:ext uri="{FF2B5EF4-FFF2-40B4-BE49-F238E27FC236}">
                <a16:creationId xmlns:a16="http://schemas.microsoft.com/office/drawing/2014/main" id="{41C4D78C-04FB-4BC7-CA7F-B167A11EE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236" y="3566596"/>
            <a:ext cx="3825764" cy="330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8551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00DE-2912-9871-1755-36843797D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EB757-B80B-D7F5-8AD7-8D8D5039A9F9}"/>
              </a:ext>
            </a:extLst>
          </p:cNvPr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138DE57-8CE9-A954-81DF-45BC43DCA89D}"/>
              </a:ext>
            </a:extLst>
          </p:cNvPr>
          <p:cNvSpPr txBox="1">
            <a:spLocks/>
          </p:cNvSpPr>
          <p:nvPr/>
        </p:nvSpPr>
        <p:spPr>
          <a:xfrm>
            <a:off x="277538" y="296432"/>
            <a:ext cx="100646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Hotel -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H2 Hotel </a:t>
            </a:r>
            <a:r>
              <a:rPr lang="en-GB" sz="3600" b="1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Olympiapark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(3*)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4B77E-B163-82AE-5385-060923D73C43}"/>
              </a:ext>
            </a:extLst>
          </p:cNvPr>
          <p:cNvSpPr txBox="1"/>
          <p:nvPr/>
        </p:nvSpPr>
        <p:spPr>
          <a:xfrm>
            <a:off x="0" y="6114084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425AA-1998-ED5E-C282-45D032BFD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7" name="AutoShape 4" descr="https://www.carlton.nl/imageprocessor?https://gathercontent-production-uploads.s3.amazonaws.com/1453715573_2374_8e08be81dc474e4d416969306b933d0a">
            <a:extLst>
              <a:ext uri="{FF2B5EF4-FFF2-40B4-BE49-F238E27FC236}">
                <a16:creationId xmlns:a16="http://schemas.microsoft.com/office/drawing/2014/main" id="{55FE7F09-4BBF-6B76-91D4-BD3A874A9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2D118E-617D-3B32-A33C-76E404180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000"/>
            <a:ext cx="6667500" cy="50340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9B23DB-4DB0-1F0B-A739-3BB2D99B3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478" y="1079999"/>
            <a:ext cx="5918522" cy="520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356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00DE-2912-9871-1755-36843797D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EB757-B80B-D7F5-8AD7-8D8D5039A9F9}"/>
              </a:ext>
            </a:extLst>
          </p:cNvPr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138DE57-8CE9-A954-81DF-45BC43DCA89D}"/>
              </a:ext>
            </a:extLst>
          </p:cNvPr>
          <p:cNvSpPr txBox="1">
            <a:spLocks/>
          </p:cNvSpPr>
          <p:nvPr/>
        </p:nvSpPr>
        <p:spPr>
          <a:xfrm>
            <a:off x="277538" y="296432"/>
            <a:ext cx="100646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Hotel -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H2 Hotel </a:t>
            </a:r>
            <a:r>
              <a:rPr lang="en-GB" sz="3600" b="1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Olympiapark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(3*)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4B77E-B163-82AE-5385-060923D73C43}"/>
              </a:ext>
            </a:extLst>
          </p:cNvPr>
          <p:cNvSpPr txBox="1"/>
          <p:nvPr/>
        </p:nvSpPr>
        <p:spPr>
          <a:xfrm>
            <a:off x="0" y="6114084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425AA-1998-ED5E-C282-45D032BFD69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7" name="AutoShape 4" descr="https://www.carlton.nl/imageprocessor?https://gathercontent-production-uploads.s3.amazonaws.com/1453715573_2374_8e08be81dc474e4d416969306b933d0a">
            <a:extLst>
              <a:ext uri="{FF2B5EF4-FFF2-40B4-BE49-F238E27FC236}">
                <a16:creationId xmlns:a16="http://schemas.microsoft.com/office/drawing/2014/main" id="{55FE7F09-4BBF-6B76-91D4-BD3A874A9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A9FC27-6347-C0AD-9A1C-8C493AE39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000"/>
            <a:ext cx="6858000" cy="50340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B741C94-3425-4837-A4DA-BAAB4F418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316" y="1080000"/>
            <a:ext cx="5478684" cy="503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026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800DE-2912-9871-1755-36843797D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DD6BAD-2DB8-E25C-FCB5-DC206DB37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0000"/>
            <a:ext cx="12192000" cy="5034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EEB757-B80B-D7F5-8AD7-8D8D5039A9F9}"/>
              </a:ext>
            </a:extLst>
          </p:cNvPr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138DE57-8CE9-A954-81DF-45BC43DCA89D}"/>
              </a:ext>
            </a:extLst>
          </p:cNvPr>
          <p:cNvSpPr txBox="1">
            <a:spLocks/>
          </p:cNvSpPr>
          <p:nvPr/>
        </p:nvSpPr>
        <p:spPr>
          <a:xfrm>
            <a:off x="277538" y="296432"/>
            <a:ext cx="100646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Hotel -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H2 Hotel </a:t>
            </a:r>
            <a:r>
              <a:rPr lang="en-GB" sz="3600" b="1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Olympiapark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(3*)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94B77E-B163-82AE-5385-060923D73C43}"/>
              </a:ext>
            </a:extLst>
          </p:cNvPr>
          <p:cNvSpPr txBox="1"/>
          <p:nvPr/>
        </p:nvSpPr>
        <p:spPr>
          <a:xfrm>
            <a:off x="0" y="6114084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E425AA-1998-ED5E-C282-45D032BFD6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7" name="AutoShape 4" descr="https://www.carlton.nl/imageprocessor?https://gathercontent-production-uploads.s3.amazonaws.com/1453715573_2374_8e08be81dc474e4d416969306b933d0a">
            <a:extLst>
              <a:ext uri="{FF2B5EF4-FFF2-40B4-BE49-F238E27FC236}">
                <a16:creationId xmlns:a16="http://schemas.microsoft.com/office/drawing/2014/main" id="{55FE7F09-4BBF-6B76-91D4-BD3A874A9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7155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66363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Hotel –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Olympic Park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44AD0C-E2D4-CC56-E986-55DBDAED6E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792" t="15748" r="5918" b="11024"/>
          <a:stretch/>
        </p:blipFill>
        <p:spPr>
          <a:xfrm>
            <a:off x="-10466" y="1080001"/>
            <a:ext cx="12202466" cy="502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34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Club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6286547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6250" y="1204080"/>
            <a:ext cx="8054501" cy="5440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b="0" i="0" dirty="0">
                <a:solidFill>
                  <a:srgbClr val="000000"/>
                </a:solidFill>
                <a:effectLst/>
              </a:rPr>
              <a:t>FC Bayern Munich was founded in 1900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Most successful German Club in History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33 League Wins, 20 Cup Wins and 6 European Cups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FC Bayern Munich (Women) – 5 times Bundesliga champions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Play their home games at Allianz Arena, capacity 75,000 (always sold out)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000000"/>
                </a:solidFill>
              </a:rPr>
              <a:t>Current &amp; Former players include Manuel </a:t>
            </a:r>
            <a:r>
              <a:rPr lang="en-GB" sz="2000" dirty="0" err="1">
                <a:solidFill>
                  <a:srgbClr val="000000"/>
                </a:solidFill>
              </a:rPr>
              <a:t>Neuer</a:t>
            </a:r>
            <a:r>
              <a:rPr lang="en-GB" sz="2000" dirty="0">
                <a:solidFill>
                  <a:srgbClr val="000000"/>
                </a:solidFill>
              </a:rPr>
              <a:t>, Leroy Sane, Serge </a:t>
            </a:r>
            <a:r>
              <a:rPr lang="en-GB" sz="2000" dirty="0" err="1">
                <a:solidFill>
                  <a:srgbClr val="000000"/>
                </a:solidFill>
              </a:rPr>
              <a:t>Gnaby</a:t>
            </a:r>
            <a:r>
              <a:rPr lang="en-GB" sz="2000" dirty="0">
                <a:solidFill>
                  <a:srgbClr val="000000"/>
                </a:solidFill>
              </a:rPr>
              <a:t>, Sadio Mane, Matthijs de </a:t>
            </a:r>
            <a:r>
              <a:rPr lang="en-GB" sz="2000" dirty="0" err="1">
                <a:solidFill>
                  <a:srgbClr val="000000"/>
                </a:solidFill>
              </a:rPr>
              <a:t>Ligt</a:t>
            </a:r>
            <a:r>
              <a:rPr lang="en-GB" sz="2000" dirty="0">
                <a:solidFill>
                  <a:srgbClr val="000000"/>
                </a:solidFill>
              </a:rPr>
              <a:t>, rising German starlet Jamal </a:t>
            </a:r>
            <a:r>
              <a:rPr lang="en-GB" sz="2000" dirty="0" err="1">
                <a:solidFill>
                  <a:srgbClr val="000000"/>
                </a:solidFill>
              </a:rPr>
              <a:t>Musiala</a:t>
            </a:r>
            <a:r>
              <a:rPr lang="en-GB" sz="2000" dirty="0">
                <a:solidFill>
                  <a:srgbClr val="000000"/>
                </a:solidFill>
              </a:rPr>
              <a:t>, Harry Kane and Georgia Stanway! </a:t>
            </a:r>
          </a:p>
          <a:p>
            <a:pPr marL="285750" indent="-285750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endParaRPr lang="en-GB" sz="1600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9" name="Picture 8" descr="A person in a sports jersey&#10;&#10;Description automatically generated">
            <a:extLst>
              <a:ext uri="{FF2B5EF4-FFF2-40B4-BE49-F238E27FC236}">
                <a16:creationId xmlns:a16="http://schemas.microsoft.com/office/drawing/2014/main" id="{D1AA163F-6B6E-F013-A0C2-EB3A701B3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6458" y="3372092"/>
            <a:ext cx="2843601" cy="1885483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8A13F553-ACBE-5ACA-1CBC-43134349EE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5060" b="16880"/>
          <a:stretch/>
        </p:blipFill>
        <p:spPr bwMode="auto">
          <a:xfrm>
            <a:off x="8240751" y="1"/>
            <a:ext cx="3951249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Georgia Stanway: news and player profile - FC Bayern Women">
            <a:extLst>
              <a:ext uri="{FF2B5EF4-FFF2-40B4-BE49-F238E27FC236}">
                <a16:creationId xmlns:a16="http://schemas.microsoft.com/office/drawing/2014/main" id="{BC435BDD-32FD-C03E-3104-3845669DD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398" y="1165351"/>
            <a:ext cx="2843601" cy="186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337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A52A038-3B41-E78A-1BE9-AA2523F4A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286" y="0"/>
            <a:ext cx="12385643" cy="687008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6286547"/>
            <a:ext cx="1867618" cy="4110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2616" y="1376432"/>
            <a:ext cx="8456004" cy="2214751"/>
          </a:xfrm>
          <a:prstGeom prst="rect">
            <a:avLst/>
          </a:prstGeom>
          <a:solidFill>
            <a:schemeClr val="dk1">
              <a:alpha val="4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532616" y="1392417"/>
            <a:ext cx="8878018" cy="4619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b="0" i="0">
                <a:solidFill>
                  <a:schemeClr val="bg1"/>
                </a:solidFill>
                <a:effectLst/>
              </a:rPr>
              <a:t>Bayern Munich Teams are split over two sites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u="sng" err="1">
                <a:solidFill>
                  <a:schemeClr val="bg1"/>
                </a:solidFill>
              </a:rPr>
              <a:t>Säbener</a:t>
            </a:r>
            <a:r>
              <a:rPr lang="en-GB" u="sng">
                <a:solidFill>
                  <a:schemeClr val="bg1"/>
                </a:solidFill>
              </a:rPr>
              <a:t> </a:t>
            </a:r>
            <a:r>
              <a:rPr lang="en-GB" u="sng" err="1">
                <a:solidFill>
                  <a:schemeClr val="bg1"/>
                </a:solidFill>
              </a:rPr>
              <a:t>Straße</a:t>
            </a:r>
            <a:r>
              <a:rPr lang="en-GB" u="sng">
                <a:solidFill>
                  <a:schemeClr val="bg1"/>
                </a:solidFill>
              </a:rPr>
              <a:t>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b="0" i="0">
                <a:solidFill>
                  <a:schemeClr val="bg1"/>
                </a:solidFill>
                <a:effectLst/>
              </a:rPr>
              <a:t>Home of the Bayern 1</a:t>
            </a:r>
            <a:r>
              <a:rPr lang="en-GB" b="0" i="0" baseline="30000">
                <a:solidFill>
                  <a:schemeClr val="bg1"/>
                </a:solidFill>
                <a:effectLst/>
              </a:rPr>
              <a:t>st</a:t>
            </a:r>
            <a:r>
              <a:rPr lang="en-GB" b="0" i="0">
                <a:solidFill>
                  <a:schemeClr val="bg1"/>
                </a:solidFill>
                <a:effectLst/>
              </a:rPr>
              <a:t> Team – located in the South of the City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>
                <a:solidFill>
                  <a:schemeClr val="bg1"/>
                </a:solidFill>
              </a:rPr>
              <a:t>5 Grass Pitches, a beach volleyball court and a multi use Sports Hall </a:t>
            </a:r>
            <a:endParaRPr lang="en-GB" b="0" i="0">
              <a:solidFill>
                <a:schemeClr val="bg1"/>
              </a:solidFill>
              <a:effectLst/>
            </a:endParaRP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b="0" i="0" u="sng">
                <a:solidFill>
                  <a:schemeClr val="bg1"/>
                </a:solidFill>
                <a:effectLst/>
              </a:rPr>
              <a:t>FCB Campus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>
                <a:solidFill>
                  <a:schemeClr val="bg1"/>
                </a:solidFill>
              </a:rPr>
              <a:t>Home of the </a:t>
            </a:r>
            <a:r>
              <a:rPr lang="en-GB" b="0" i="0">
                <a:solidFill>
                  <a:schemeClr val="bg1"/>
                </a:solidFill>
                <a:effectLst/>
              </a:rPr>
              <a:t>Academy &amp; Women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>
                <a:solidFill>
                  <a:schemeClr val="bg1"/>
                </a:solidFill>
              </a:rPr>
              <a:t>Opened in 2017 at a cost of €70 Million </a:t>
            </a:r>
            <a:endParaRPr lang="en-GB" b="0" i="0">
              <a:solidFill>
                <a:schemeClr val="bg1"/>
              </a:solidFill>
              <a:effectLst/>
            </a:endParaRP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>
                <a:solidFill>
                  <a:schemeClr val="bg1"/>
                </a:solidFill>
              </a:rPr>
              <a:t>Located in the North of the City near the Olympic Park and Allianz Arana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b="0" i="0">
                <a:solidFill>
                  <a:schemeClr val="bg1"/>
                </a:solidFill>
                <a:effectLst/>
              </a:rPr>
              <a:t>8 Football Pitches including a 2,500 </a:t>
            </a:r>
            <a:r>
              <a:rPr lang="en-GB">
                <a:solidFill>
                  <a:schemeClr val="bg1"/>
                </a:solidFill>
              </a:rPr>
              <a:t>capacity stadium where the U17 &amp; U19 play their fixtures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>
                <a:solidFill>
                  <a:schemeClr val="bg1"/>
                </a:solidFill>
              </a:rPr>
              <a:t>Accommodation for youth players who live outside Munich </a:t>
            </a:r>
            <a:endParaRPr lang="en-GB" b="0" i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5121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2F63FE6-FA06-D9B3-39EE-CB0519A5A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76793"/>
            <a:ext cx="5798916" cy="53348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302DB2-33E2-4724-39E2-976971ECC641}"/>
              </a:ext>
            </a:extLst>
          </p:cNvPr>
          <p:cNvSpPr txBox="1"/>
          <p:nvPr/>
        </p:nvSpPr>
        <p:spPr>
          <a:xfrm>
            <a:off x="745723" y="1214333"/>
            <a:ext cx="659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Training Facilities – </a:t>
            </a:r>
            <a:r>
              <a:rPr lang="en-GB" b="1" err="1"/>
              <a:t>Säbener</a:t>
            </a:r>
            <a:r>
              <a:rPr lang="en-GB" b="1"/>
              <a:t> </a:t>
            </a:r>
            <a:r>
              <a:rPr lang="en-GB" b="1" err="1"/>
              <a:t>Straße</a:t>
            </a:r>
            <a:r>
              <a:rPr lang="en-GB" b="1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467507-8B88-74D1-6E35-9581588BA5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959" y="982027"/>
            <a:ext cx="6486041" cy="515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0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2F2F2F"/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59251" y="227933"/>
            <a:ext cx="967192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Exo" panose="02000803000000000000" pitchFamily="2" charset="0"/>
              </a:rPr>
              <a:t>Who are inspiresport: </a:t>
            </a:r>
            <a:r>
              <a:rPr lang="en-GB" sz="3600" b="1" dirty="0">
                <a:solidFill>
                  <a:srgbClr val="FF6600"/>
                </a:solidFill>
                <a:latin typeface="Exo" panose="02000803000000000000" pitchFamily="2" charset="0"/>
              </a:rPr>
              <a:t>company overview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2F2F2F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6475" y="2709434"/>
            <a:ext cx="547062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Youth Team Sports tour operator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Established in 2004</a:t>
            </a:r>
            <a:br>
              <a:rPr lang="en-GB" sz="1600" dirty="0">
                <a:solidFill>
                  <a:srgbClr val="2F2F2F"/>
                </a:solidFill>
              </a:rPr>
            </a:b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Took over 20,000 students in 2023 (approx. 450 different groups)</a:t>
            </a:r>
            <a:br>
              <a:rPr lang="en-GB" sz="1600" dirty="0">
                <a:solidFill>
                  <a:srgbClr val="2F2F2F"/>
                </a:solidFill>
              </a:rPr>
            </a:b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Endorsed by leading sports governing bodies and federations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Downlands School multiple previous tours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49219" y="2714530"/>
            <a:ext cx="5596567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Offices throughout the UK (Manchester, Brighton)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Operating in 4 continents at over 30 locations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ABTA / ATOL bonded ensuring both financial security and high standard of professionalism</a:t>
            </a: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srgbClr val="2F2F2F"/>
              </a:solidFill>
            </a:endParaRPr>
          </a:p>
          <a:p>
            <a:pPr marL="285750" indent="-2520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1600" dirty="0">
                <a:solidFill>
                  <a:srgbClr val="2F2F2F"/>
                </a:solidFill>
              </a:rPr>
              <a:t>Assured member of the STF (School’s Travel Forum)</a:t>
            </a:r>
          </a:p>
          <a:p>
            <a:endParaRPr lang="en-GB" dirty="0">
              <a:solidFill>
                <a:srgbClr val="2F2F2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330" y="1080000"/>
            <a:ext cx="2215978" cy="14773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648" y="1075731"/>
            <a:ext cx="2222382" cy="14815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031" y="1075731"/>
            <a:ext cx="1847066" cy="14817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12"/>
          <a:stretch/>
        </p:blipFill>
        <p:spPr>
          <a:xfrm>
            <a:off x="5997097" y="1075731"/>
            <a:ext cx="2508678" cy="14815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753" y="1079629"/>
            <a:ext cx="2464041" cy="14774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45" t="3963" r="9476" b="24593"/>
          <a:stretch/>
        </p:blipFill>
        <p:spPr>
          <a:xfrm>
            <a:off x="10972794" y="1075732"/>
            <a:ext cx="1945984" cy="148131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6096000" y="2812117"/>
            <a:ext cx="0" cy="27513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274" y="5115424"/>
            <a:ext cx="4340520" cy="62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491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302DB2-33E2-4724-39E2-976971ECC641}"/>
              </a:ext>
            </a:extLst>
          </p:cNvPr>
          <p:cNvSpPr txBox="1"/>
          <p:nvPr/>
        </p:nvSpPr>
        <p:spPr>
          <a:xfrm>
            <a:off x="745723" y="1214333"/>
            <a:ext cx="659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Training Facilities – </a:t>
            </a:r>
            <a:r>
              <a:rPr lang="en-GB" b="1" err="1"/>
              <a:t>Säbener</a:t>
            </a:r>
            <a:r>
              <a:rPr lang="en-GB" b="1"/>
              <a:t> </a:t>
            </a:r>
            <a:r>
              <a:rPr lang="en-GB" b="1" err="1"/>
              <a:t>Straße</a:t>
            </a:r>
            <a:r>
              <a:rPr lang="en-GB" b="1"/>
              <a:t> </a:t>
            </a:r>
          </a:p>
        </p:txBody>
      </p:sp>
      <p:pic>
        <p:nvPicPr>
          <p:cNvPr id="10" name="Picture 9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B13A2DD1-4B7C-0E75-0AD2-924E56FFE0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937" y="1747428"/>
            <a:ext cx="6164062" cy="4391719"/>
          </a:xfrm>
          <a:prstGeom prst="rect">
            <a:avLst/>
          </a:prstGeom>
        </p:spPr>
      </p:pic>
      <p:pic>
        <p:nvPicPr>
          <p:cNvPr id="11" name="Picture 10" descr="A building with trees in front of it&#10;&#10;Description automatically generated with medium confidence">
            <a:extLst>
              <a:ext uri="{FF2B5EF4-FFF2-40B4-BE49-F238E27FC236}">
                <a16:creationId xmlns:a16="http://schemas.microsoft.com/office/drawing/2014/main" id="{9897D5CC-B6B8-DA07-5A27-04613B619F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47428"/>
            <a:ext cx="6027936" cy="439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394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5FCCF40-38EB-EFAD-286D-30051B347840}"/>
              </a:ext>
            </a:extLst>
          </p:cNvPr>
          <p:cNvSpPr txBox="1"/>
          <p:nvPr/>
        </p:nvSpPr>
        <p:spPr>
          <a:xfrm>
            <a:off x="745723" y="1214333"/>
            <a:ext cx="659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Training Facilities – </a:t>
            </a:r>
            <a:r>
              <a:rPr lang="en-GB" b="1" err="1"/>
              <a:t>Säbener</a:t>
            </a:r>
            <a:r>
              <a:rPr lang="en-GB" b="1"/>
              <a:t> </a:t>
            </a:r>
            <a:r>
              <a:rPr lang="en-GB" b="1" err="1"/>
              <a:t>Straße</a:t>
            </a:r>
            <a:r>
              <a:rPr lang="en-GB" b="1"/>
              <a:t> </a:t>
            </a:r>
          </a:p>
        </p:txBody>
      </p:sp>
      <p:pic>
        <p:nvPicPr>
          <p:cNvPr id="12" name="Picture 11" descr="A picture containing text, tree, outdoor, street&#10;&#10;Description automatically generated">
            <a:extLst>
              <a:ext uri="{FF2B5EF4-FFF2-40B4-BE49-F238E27FC236}">
                <a16:creationId xmlns:a16="http://schemas.microsoft.com/office/drawing/2014/main" id="{CDE7B4CA-0683-6144-B139-65A69046E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07871"/>
            <a:ext cx="6096000" cy="4231276"/>
          </a:xfrm>
          <a:prstGeom prst="rect">
            <a:avLst/>
          </a:prstGeom>
        </p:spPr>
      </p:pic>
      <p:pic>
        <p:nvPicPr>
          <p:cNvPr id="13" name="Picture 12" descr="A picture containing sky, outdoor, grass, stadium&#10;&#10;Description automatically generated">
            <a:extLst>
              <a:ext uri="{FF2B5EF4-FFF2-40B4-BE49-F238E27FC236}">
                <a16:creationId xmlns:a16="http://schemas.microsoft.com/office/drawing/2014/main" id="{76A7BF11-1FE6-08C2-A900-21D370093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7870"/>
            <a:ext cx="6096000" cy="423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335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1813E4-053F-9BCE-FBFC-64E98DE724EE}"/>
              </a:ext>
            </a:extLst>
          </p:cNvPr>
          <p:cNvSpPr txBox="1"/>
          <p:nvPr/>
        </p:nvSpPr>
        <p:spPr>
          <a:xfrm>
            <a:off x="745723" y="1214333"/>
            <a:ext cx="659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Training Facilities – FCB Campus (Academy &amp; Women)</a:t>
            </a:r>
          </a:p>
        </p:txBody>
      </p:sp>
      <p:pic>
        <p:nvPicPr>
          <p:cNvPr id="8" name="Picture 7" descr="A picture containing text, sky, outdoor, way&#10;&#10;Description automatically generated">
            <a:extLst>
              <a:ext uri="{FF2B5EF4-FFF2-40B4-BE49-F238E27FC236}">
                <a16:creationId xmlns:a16="http://schemas.microsoft.com/office/drawing/2014/main" id="{0980AA09-802B-52C9-E2B7-2F4641662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572" y="1988597"/>
            <a:ext cx="6282592" cy="4150550"/>
          </a:xfrm>
          <a:prstGeom prst="rect">
            <a:avLst/>
          </a:prstGeom>
        </p:spPr>
      </p:pic>
      <p:pic>
        <p:nvPicPr>
          <p:cNvPr id="9" name="Picture 8" descr="A picture containing grass, sky, outdoor, athletic game&#10;&#10;Description automatically generated">
            <a:extLst>
              <a:ext uri="{FF2B5EF4-FFF2-40B4-BE49-F238E27FC236}">
                <a16:creationId xmlns:a16="http://schemas.microsoft.com/office/drawing/2014/main" id="{6C39FD5A-D50A-14CF-374E-3F013659A6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020" y="1988597"/>
            <a:ext cx="5982980" cy="415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8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1813E4-053F-9BCE-FBFC-64E98DE724EE}"/>
              </a:ext>
            </a:extLst>
          </p:cNvPr>
          <p:cNvSpPr txBox="1"/>
          <p:nvPr/>
        </p:nvSpPr>
        <p:spPr>
          <a:xfrm>
            <a:off x="745723" y="1214333"/>
            <a:ext cx="6596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Training Facilities – FCB Campus (Academy &amp; Women)</a:t>
            </a:r>
          </a:p>
        </p:txBody>
      </p:sp>
      <p:pic>
        <p:nvPicPr>
          <p:cNvPr id="6" name="Picture 5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6EF5A7CC-0F0D-F089-2370-1EB2B225E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2083"/>
            <a:ext cx="6096000" cy="4147065"/>
          </a:xfrm>
          <a:prstGeom prst="rect">
            <a:avLst/>
          </a:prstGeom>
        </p:spPr>
      </p:pic>
      <p:pic>
        <p:nvPicPr>
          <p:cNvPr id="10" name="Picture 9" descr="A picture containing sky, outdoor, nature, shore&#10;&#10;Description automatically generated">
            <a:extLst>
              <a:ext uri="{FF2B5EF4-FFF2-40B4-BE49-F238E27FC236}">
                <a16:creationId xmlns:a16="http://schemas.microsoft.com/office/drawing/2014/main" id="{B0C07297-583D-142E-4AF8-F058901F8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92082"/>
            <a:ext cx="6096000" cy="414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52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1E4221F-8E8F-C3D8-0518-C55A722E9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5160"/>
            <a:ext cx="12192000" cy="596096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-97972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14333" y="207270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Training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Facilities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3914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454" y="6311610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944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0C8D225-9379-B162-D3D9-7A0368A19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12227113" cy="675860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Coaching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95702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3318" y="6268164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72557" y="3784938"/>
            <a:ext cx="772187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x Coaching Sessions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Devised &amp; Delivered by Bayern Munich Staff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Specialised coaching (subject to request)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Sessions at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Säbener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Straße</a:t>
            </a: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FC Bayern Campus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FC Bayern Training Kit for each participant </a:t>
            </a:r>
          </a:p>
        </p:txBody>
      </p:sp>
    </p:spTree>
    <p:extLst>
      <p:ext uri="{BB962C8B-B14F-4D97-AF65-F5344CB8AC3E}">
        <p14:creationId xmlns:p14="http://schemas.microsoft.com/office/powerpoint/2010/main" val="8239131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956A62-AC4B-1D8D-7FA9-51075348E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2B5942E-699B-DD6C-F260-3B1777EB5C70}"/>
              </a:ext>
            </a:extLst>
          </p:cNvPr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74EFB7F5-C156-7A35-D3BC-EC0E572D51AB}"/>
              </a:ext>
            </a:extLst>
          </p:cNvPr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Coaching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A9484B-2124-7844-F9AD-898EDDE7859C}"/>
              </a:ext>
            </a:extLst>
          </p:cNvPr>
          <p:cNvSpPr txBox="1"/>
          <p:nvPr/>
        </p:nvSpPr>
        <p:spPr>
          <a:xfrm>
            <a:off x="0" y="6095702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02618D-6266-183E-ADB4-FE52987562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3318" y="6268164"/>
            <a:ext cx="1867618" cy="411075"/>
          </a:xfrm>
          <a:prstGeom prst="rect">
            <a:avLst/>
          </a:prstGeom>
        </p:spPr>
      </p:pic>
      <p:pic>
        <p:nvPicPr>
          <p:cNvPr id="9" name="Picture 8" descr="A group of boys sitting on a field&#10;&#10;Description automatically generated">
            <a:extLst>
              <a:ext uri="{FF2B5EF4-FFF2-40B4-BE49-F238E27FC236}">
                <a16:creationId xmlns:a16="http://schemas.microsoft.com/office/drawing/2014/main" id="{7685695A-BD16-8598-4F37-02E6DF1FF7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0000"/>
            <a:ext cx="7204393" cy="5015702"/>
          </a:xfrm>
          <a:prstGeom prst="rect">
            <a:avLst/>
          </a:prstGeom>
        </p:spPr>
      </p:pic>
      <p:pic>
        <p:nvPicPr>
          <p:cNvPr id="11" name="Picture 10" descr="A group of people in red uniforms on a field with football balls&#10;&#10;Description automatically generated">
            <a:extLst>
              <a:ext uri="{FF2B5EF4-FFF2-40B4-BE49-F238E27FC236}">
                <a16:creationId xmlns:a16="http://schemas.microsoft.com/office/drawing/2014/main" id="{D17DEFEE-F9AF-91AF-FA2E-9C99D72C4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986" y="1080669"/>
            <a:ext cx="5602014" cy="501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126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Fixtures </a:t>
            </a:r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5127" y="6274462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115901" y="2921168"/>
            <a:ext cx="25525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Fixtures Per Team Against Local German Opposition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0"/>
            <a:ext cx="8592328" cy="502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8461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Sightseeing –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 Tour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12" y="7161270"/>
            <a:ext cx="1867618" cy="411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8935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860" y="6261817"/>
            <a:ext cx="1867618" cy="4110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E586AF-1557-8B58-3DE5-5FE990060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000"/>
            <a:ext cx="12192000" cy="500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692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7BC741-BC72-B354-1EC0-6665458D3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Sightseeing –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 Tour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12" y="7161270"/>
            <a:ext cx="1867618" cy="411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8935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860" y="6261817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089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87046" y="230123"/>
            <a:ext cx="864805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Health &amp; </a:t>
            </a:r>
            <a:r>
              <a:rPr lang="en-GB" sz="3600" dirty="0">
                <a:solidFill>
                  <a:srgbClr val="FF6600"/>
                </a:solidFill>
                <a:latin typeface="Exo" panose="02000803000000000000" pitchFamily="2" charset="0"/>
              </a:rPr>
              <a:t>Safety</a:t>
            </a:r>
            <a:endParaRPr lang="en-GB" sz="3600" dirty="0">
              <a:solidFill>
                <a:schemeClr val="bg1"/>
              </a:solidFill>
              <a:latin typeface="Exo" panose="02000803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1782" y="1269789"/>
            <a:ext cx="115284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All coaches are suitably screened as determined by the relevant Technical Control Board – Safeguarding checks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All transportation must adhere to health and safety regulations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All accommodation has been visited and approved by Health and Safety auditors and risk assessments completed 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Rapid access to qualified medical expertise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Students are under supervision 24/7 for the entire duration of the tour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An inspiresport representative available 24-hours a day to assist with your trip</a:t>
            </a:r>
          </a:p>
          <a:p>
            <a:pPr>
              <a:buClr>
                <a:srgbClr val="FF6600"/>
              </a:buClr>
            </a:pPr>
            <a:endParaRPr lang="en-GB" sz="20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srgbClr val="333333"/>
                </a:solidFill>
                <a:latin typeface="Exo"/>
              </a:rPr>
              <a:t>Insurance included </a:t>
            </a:r>
            <a:br>
              <a:rPr lang="en-GB" sz="2000" dirty="0">
                <a:solidFill>
                  <a:srgbClr val="333333"/>
                </a:solidFill>
              </a:rPr>
            </a:br>
            <a:endParaRPr lang="en-GB" sz="20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996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Sightseeing –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 Tour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988808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12" y="7161270"/>
            <a:ext cx="1867618" cy="411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8935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860" y="6261817"/>
            <a:ext cx="1867618" cy="411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0D1970-330D-F88B-3B63-8E1B6D0E3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420" y="1079997"/>
            <a:ext cx="6763580" cy="50093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0DF410-B4C9-4D0A-B896-070A4B001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079996"/>
            <a:ext cx="5428421" cy="50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925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Sightseeing –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 Tour 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12" y="7161270"/>
            <a:ext cx="1867618" cy="411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8935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860" y="6261817"/>
            <a:ext cx="1867618" cy="411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16A12D-6376-AF72-C46B-F7AED7A65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0000"/>
            <a:ext cx="7829630" cy="5009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FBF53F-7168-9BD3-7599-FCFABE98F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4176" y="1729351"/>
            <a:ext cx="4957823" cy="371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442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2D3F463-F0EC-3F09-A1BE-63E34993D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8150"/>
            <a:ext cx="12192000" cy="59817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213703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Sightseeing –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Stadium Tour club shop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8912" y="7161270"/>
            <a:ext cx="1867618" cy="4110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08935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15860" y="6261817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680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21968E7-65B9-DA8E-5A66-5B46732F5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52" y="437698"/>
            <a:ext cx="12209985" cy="6096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66363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Excurions</a:t>
            </a: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Olympic Park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909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11772776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 Excursions –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Olympic Park / BMW Museum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85A0807-E85A-20B3-86FB-B817DE2CF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0540"/>
            <a:ext cx="7231284" cy="5031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9EF754-096B-8DFC-AACB-0DA61ADFF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0225" y="1684817"/>
            <a:ext cx="5491775" cy="3661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91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C359EF-D841-6FDB-57E6-FE8F3C2B8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66" y="793518"/>
            <a:ext cx="12192000" cy="53150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66363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Excurions</a:t>
            </a:r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Munich City Sightseeing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339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66363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 Excursions – </a:t>
            </a:r>
            <a:r>
              <a:rPr lang="en-GB" sz="36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Soccarena</a:t>
            </a:r>
            <a:endParaRPr lang="en-GB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E4FED6-C120-1629-B74D-DE221AF9C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67" y="1080000"/>
            <a:ext cx="6896377" cy="5022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5E6869-1F4B-ABE2-5E58-172D2C6CF4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85911" y="1857164"/>
            <a:ext cx="5306089" cy="32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915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DD8BD4-A7C1-DFA2-D552-DDC9610F6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0466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966363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Attend a live </a:t>
            </a:r>
            <a:r>
              <a:rPr lang="en-GB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FC Bayern Munich match (tbc)</a:t>
            </a:r>
          </a:p>
          <a:p>
            <a:endParaRPr lang="en-GB" sz="4000" dirty="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0466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696" y="6274462"/>
            <a:ext cx="1867618" cy="4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839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inspiresport | FC Bayern Munich | Football Tour">
            <a:hlinkClick r:id="" action="ppaction://media"/>
            <a:extLst>
              <a:ext uri="{FF2B5EF4-FFF2-40B4-BE49-F238E27FC236}">
                <a16:creationId xmlns:a16="http://schemas.microsoft.com/office/drawing/2014/main" id="{32521077-2567-0F98-6410-0F7C92DCD47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16000" y="558800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8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85735" y="2894820"/>
            <a:ext cx="68087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What's </a:t>
            </a:r>
            <a:r>
              <a:rPr lang="en-GB" sz="44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included?</a:t>
            </a:r>
          </a:p>
        </p:txBody>
      </p:sp>
    </p:spTree>
    <p:extLst>
      <p:ext uri="{BB962C8B-B14F-4D97-AF65-F5344CB8AC3E}">
        <p14:creationId xmlns:p14="http://schemas.microsoft.com/office/powerpoint/2010/main" val="1891564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15834" y="230593"/>
            <a:ext cx="1075014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>
                <a:solidFill>
                  <a:schemeClr val="bg1"/>
                </a:solidFill>
                <a:latin typeface="Exo" panose="02000803000000000000" pitchFamily="2" charset="0"/>
              </a:rPr>
              <a:t>Our Chosen Partners: </a:t>
            </a:r>
            <a:r>
              <a:rPr lang="en-GB" sz="3600" b="1" dirty="0">
                <a:solidFill>
                  <a:srgbClr val="FF6600"/>
                </a:solidFill>
                <a:latin typeface="Exo" panose="02000803000000000000" pitchFamily="2" charset="0"/>
              </a:rPr>
              <a:t>Governing Bodies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8077" y="4143522"/>
            <a:ext cx="1237837" cy="123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87" y="4162302"/>
            <a:ext cx="1207947" cy="120794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628" y="1947216"/>
            <a:ext cx="1110333" cy="111033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055" y="2012364"/>
            <a:ext cx="1004458" cy="1163057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84377" y="1673084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1888422" y="1684299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1006973" y="3987801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3592467" y="1734065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2707769" y="3928994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4415061" y="3987801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/>
          <p:cNvSpPr/>
          <p:nvPr/>
        </p:nvSpPr>
        <p:spPr>
          <a:xfrm>
            <a:off x="5296512" y="1734065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/>
          <p:cNvSpPr/>
          <p:nvPr/>
        </p:nvSpPr>
        <p:spPr>
          <a:xfrm>
            <a:off x="6119107" y="3987801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7000557" y="1737772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7823153" y="3987801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704602" y="1737772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10408647" y="1734065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/>
          <p:cNvSpPr/>
          <p:nvPr/>
        </p:nvSpPr>
        <p:spPr>
          <a:xfrm>
            <a:off x="9527199" y="3928994"/>
            <a:ext cx="1540475" cy="1556951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55" y="1963928"/>
            <a:ext cx="1033849" cy="103384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04" y="1947216"/>
            <a:ext cx="1022309" cy="103469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123" y="1993957"/>
            <a:ext cx="905162" cy="10371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947" y="1975518"/>
            <a:ext cx="1055604" cy="105560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762" y="1972894"/>
            <a:ext cx="1037280" cy="103728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977" y="4191319"/>
            <a:ext cx="742058" cy="107246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762" y="4314889"/>
            <a:ext cx="1219640" cy="69127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685" y="4383087"/>
            <a:ext cx="1517412" cy="758706"/>
          </a:xfrm>
          <a:prstGeom prst="rect">
            <a:avLst/>
          </a:prstGeom>
        </p:spPr>
      </p:pic>
      <p:pic>
        <p:nvPicPr>
          <p:cNvPr id="33" name="Picture 2" descr="http://www.puresport.co.za/RWC2015/SATravel320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052" y="4314889"/>
            <a:ext cx="1416767" cy="61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4398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87046" y="230123"/>
            <a:ext cx="1103348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What’s </a:t>
            </a:r>
            <a:r>
              <a:rPr lang="en-GB" sz="3600" dirty="0">
                <a:solidFill>
                  <a:srgbClr val="FF6600"/>
                </a:solidFill>
                <a:latin typeface="Exo" panose="02000803000000000000" pitchFamily="2" charset="0"/>
              </a:rPr>
              <a:t>included?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9404" y="1672520"/>
            <a:ext cx="9867615" cy="3373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0000"/>
                </a:solidFill>
              </a:rPr>
              <a:t>Return flights from London to Munich</a:t>
            </a:r>
            <a:endParaRPr lang="en-GB" b="0" i="0" u="none" strike="noStrike" dirty="0">
              <a:solidFill>
                <a:srgbClr val="000000"/>
              </a:solidFill>
              <a:effectLst/>
            </a:endParaRP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0000"/>
                </a:solidFill>
              </a:rPr>
              <a:t>All taxes and baggage allowance included</a:t>
            </a: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b="0" dirty="0">
                <a:solidFill>
                  <a:srgbClr val="000000"/>
                </a:solidFill>
                <a:effectLst/>
              </a:rPr>
              <a:t>All overse</a:t>
            </a:r>
            <a:r>
              <a:rPr lang="en-GB" dirty="0">
                <a:solidFill>
                  <a:srgbClr val="000000"/>
                </a:solidFill>
              </a:rPr>
              <a:t>as transport in private coach for all listed activities and excursions</a:t>
            </a:r>
            <a:endParaRPr lang="en-GB" b="0" dirty="0">
              <a:effectLst/>
            </a:endParaRP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0000"/>
                </a:solidFill>
              </a:rPr>
              <a:t>5 days 4 nights hotel accommodation in minimum 3* hotel (rooms share for students)</a:t>
            </a: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dirty="0">
                <a:solidFill>
                  <a:srgbClr val="000000"/>
                </a:solidFill>
              </a:rPr>
              <a:t>Full board Meal basis (first meal is dinner on day 1; final meal is lunch on Day 5)</a:t>
            </a: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4 </a:t>
            </a:r>
            <a:r>
              <a:rPr lang="en-GB" dirty="0">
                <a:solidFill>
                  <a:srgbClr val="000000"/>
                </a:solidFill>
              </a:rPr>
              <a:t>x 90minute/2hr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 high quality training sessions on all aspects of play from the FC Bayern Munich full-time coaching staff</a:t>
            </a:r>
            <a:endParaRPr lang="en-GB" b="0" dirty="0">
              <a:effectLst/>
            </a:endParaRPr>
          </a:p>
          <a:p>
            <a:pPr marL="285750" indent="-28575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Use of the FC Bayern Munich 1</a:t>
            </a:r>
            <a:r>
              <a:rPr lang="en-GB" b="0" i="0" u="none" strike="noStrike" baseline="30000" dirty="0">
                <a:solidFill>
                  <a:srgbClr val="000000"/>
                </a:solidFill>
                <a:effectLst/>
              </a:rPr>
              <a:t>st</a:t>
            </a:r>
            <a:r>
              <a:rPr lang="en-GB" b="0" i="0" u="none" strike="noStrike" dirty="0">
                <a:solidFill>
                  <a:srgbClr val="000000"/>
                </a:solidFill>
                <a:effectLst/>
              </a:rPr>
              <a:t> team &amp; academy training facility for all training sessions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19FD55-87E5-274A-7C4F-2EE5FDCEF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0876" y="1252462"/>
            <a:ext cx="2624077" cy="227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03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77538" y="29643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</a:t>
            </a:r>
            <a:r>
              <a:rPr lang="en-GB" sz="40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Included?</a:t>
            </a:r>
          </a:p>
          <a:p>
            <a:endParaRPr lang="en-GB" sz="4000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8400" y="6286547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88125" y="1762690"/>
            <a:ext cx="12066862" cy="3191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FC Bayern Training Kit for each student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Pre-arranged fixtures per squad against local opposition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Behind the scenes tour of the Allianz Stadium, including visit to official club shop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Sightseeing in Munich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Tour of Olympic Park / BMW Museum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Use of pitches for own sessions / mini tournament (5-a-side)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Services of an inspiresport representative throughout the tour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1700" dirty="0">
                <a:solidFill>
                  <a:srgbClr val="000000"/>
                </a:solidFill>
              </a:rPr>
              <a:t>Fully comprehensive sports tour travel Insurance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9BE948B-1D58-4619-3B76-0404D1F16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6411" y="1685571"/>
            <a:ext cx="2505798" cy="334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326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87046" y="230123"/>
            <a:ext cx="1103348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Optional </a:t>
            </a:r>
            <a:r>
              <a:rPr lang="en-GB" sz="3600" dirty="0">
                <a:solidFill>
                  <a:srgbClr val="FF6600"/>
                </a:solidFill>
                <a:latin typeface="Exo" panose="02000803000000000000" pitchFamily="2" charset="0"/>
              </a:rPr>
              <a:t>Extras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33194" y="1709879"/>
            <a:ext cx="6096000" cy="33733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b="0" i="0" dirty="0">
                <a:solidFill>
                  <a:srgbClr val="000000"/>
                </a:solidFill>
                <a:effectLst/>
              </a:rPr>
              <a:t>UK airport transfers (TBC)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b="0" i="0" dirty="0">
                <a:solidFill>
                  <a:srgbClr val="000000"/>
                </a:solidFill>
                <a:effectLst/>
              </a:rPr>
              <a:t>Lunch on day of arrival (if applicable)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b="0" i="0" dirty="0">
                <a:solidFill>
                  <a:srgbClr val="000000"/>
                </a:solidFill>
                <a:effectLst/>
              </a:rPr>
              <a:t>Tickets and transport to a professional fixture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Additional meals and drinks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Additional activities / excursions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Personal Expenditure 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Presents for Mum &amp; Dad?! – not optional</a:t>
            </a:r>
          </a:p>
          <a:p>
            <a:pPr marL="342900" indent="-342900">
              <a:lnSpc>
                <a:spcPct val="150000"/>
              </a:lnSpc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b="0" i="0" dirty="0">
              <a:solidFill>
                <a:srgbClr val="000000"/>
              </a:solidFill>
              <a:effectLst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751" y="2394806"/>
            <a:ext cx="3005137" cy="272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903" y="4238217"/>
            <a:ext cx="2781327" cy="1690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BA05E2-5792-631C-2576-47C84A9D7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7504" y="1310122"/>
            <a:ext cx="3416000" cy="255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4755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582F372-215E-CD4A-4246-B9E610324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999"/>
            <a:ext cx="12192000" cy="503408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7D49E4-1E27-3569-6D5E-7457056DC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42427"/>
            <a:ext cx="12192000" cy="31092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2F2F2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2955" y="-66091"/>
            <a:ext cx="9608949" cy="1325563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Exo" panose="02000503000000000000" pitchFamily="2" charset="0"/>
                <a:cs typeface="Arial" panose="020B0604020202020204" pitchFamily="34" charset="0"/>
              </a:rPr>
              <a:t>Why travel with </a:t>
            </a:r>
            <a:r>
              <a:rPr lang="en-GB" sz="3600" dirty="0">
                <a:solidFill>
                  <a:srgbClr val="FF6600"/>
                </a:solidFill>
                <a:latin typeface="Exo" panose="02000503000000000000" pitchFamily="2" charset="0"/>
                <a:cs typeface="Arial" panose="020B0604020202020204" pitchFamily="34" charset="0"/>
              </a:rPr>
              <a:t>inspire</a:t>
            </a:r>
            <a:r>
              <a:rPr lang="en-GB" sz="3600" dirty="0">
                <a:solidFill>
                  <a:schemeClr val="bg1"/>
                </a:solidFill>
                <a:latin typeface="Exo" panose="02000503000000000000" pitchFamily="2" charset="0"/>
                <a:cs typeface="Arial" panose="020B0604020202020204" pitchFamily="34" charset="0"/>
              </a:rPr>
              <a:t>sport?</a:t>
            </a:r>
            <a:endParaRPr lang="en-GB" sz="3600" dirty="0">
              <a:solidFill>
                <a:srgbClr val="FF6600"/>
              </a:solidFill>
              <a:latin typeface="Exo" panose="02000503000000000000" pitchFamily="2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 dirty="0">
              <a:solidFill>
                <a:srgbClr val="2F2F2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321AC84-1D8F-4CDE-BED7-3D01D3614A59}"/>
              </a:ext>
            </a:extLst>
          </p:cNvPr>
          <p:cNvSpPr txBox="1"/>
          <p:nvPr/>
        </p:nvSpPr>
        <p:spPr>
          <a:xfrm>
            <a:off x="3047260" y="321992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6E7652-0FEA-490E-A457-94E20A28702E}"/>
              </a:ext>
            </a:extLst>
          </p:cNvPr>
          <p:cNvSpPr txBox="1"/>
          <p:nvPr/>
        </p:nvSpPr>
        <p:spPr>
          <a:xfrm>
            <a:off x="3047260" y="3219920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5CA05A-24DD-C915-1108-5780640A2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1424" y="1418670"/>
            <a:ext cx="1725318" cy="27190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FBC97B-A6F0-64CC-E6AA-7E92D625B6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0196" y="1598142"/>
            <a:ext cx="1627773" cy="232887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CC554B9-B8C7-5916-E749-F52EF0075049}"/>
              </a:ext>
            </a:extLst>
          </p:cNvPr>
          <p:cNvSpPr txBox="1"/>
          <p:nvPr/>
        </p:nvSpPr>
        <p:spPr>
          <a:xfrm>
            <a:off x="446511" y="2327368"/>
            <a:ext cx="729587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Quality of facilities and training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Quality of accommodation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Experienced and knowledgeable staff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Consistent customer relations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Attention to health &amp; safety issues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42609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000"/>
            <a:ext cx="12205790" cy="517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645154" y="167622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</a:t>
            </a:r>
            <a:r>
              <a:rPr lang="en-GB" sz="40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Tour?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auto">
          <a:xfrm>
            <a:off x="0" y="1893195"/>
            <a:ext cx="12192000" cy="3296992"/>
          </a:xfrm>
          <a:prstGeom prst="rect">
            <a:avLst/>
          </a:prstGeom>
          <a:solidFill>
            <a:srgbClr val="FFFFFF">
              <a:alpha val="55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5154" y="1796825"/>
            <a:ext cx="684761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800">
                <a:solidFill>
                  <a:srgbClr val="000000"/>
                </a:solidFill>
              </a:rPr>
              <a:t>Opportunity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800">
                <a:solidFill>
                  <a:srgbClr val="000000"/>
                </a:solidFill>
              </a:rPr>
              <a:t>Representing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800">
                <a:solidFill>
                  <a:srgbClr val="000000"/>
                </a:solidFill>
              </a:rPr>
              <a:t>Personal Development 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800">
                <a:solidFill>
                  <a:srgbClr val="000000"/>
                </a:solidFill>
              </a:rPr>
              <a:t>Improve Game</a:t>
            </a:r>
          </a:p>
          <a:p>
            <a:pPr marL="285750" indent="-285750">
              <a:lnSpc>
                <a:spcPct val="15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800">
                <a:solidFill>
                  <a:srgbClr val="000000"/>
                </a:solidFill>
              </a:rPr>
              <a:t>Experience</a:t>
            </a:r>
          </a:p>
        </p:txBody>
      </p:sp>
    </p:spTree>
    <p:extLst>
      <p:ext uri="{BB962C8B-B14F-4D97-AF65-F5344CB8AC3E}">
        <p14:creationId xmlns:p14="http://schemas.microsoft.com/office/powerpoint/2010/main" val="7038540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4788"/>
            <a:ext cx="12192000" cy="6870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287046" y="230123"/>
            <a:ext cx="1103348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Next </a:t>
            </a:r>
            <a:r>
              <a:rPr lang="en-GB" sz="3600" dirty="0">
                <a:solidFill>
                  <a:srgbClr val="FF6600"/>
                </a:solidFill>
                <a:latin typeface="Exo" panose="02000803000000000000" pitchFamily="2" charset="0"/>
              </a:rPr>
              <a:t>Step</a:t>
            </a:r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5" y="4510212"/>
            <a:ext cx="25844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5FCD35-4225-45B6-BF04-B0752F9595FB}"/>
              </a:ext>
            </a:extLst>
          </p:cNvPr>
          <p:cNvSpPr txBox="1"/>
          <p:nvPr/>
        </p:nvSpPr>
        <p:spPr>
          <a:xfrm>
            <a:off x="982406" y="1080000"/>
            <a:ext cx="964276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Deposit Due: </a:t>
            </a:r>
            <a:r>
              <a:rPr lang="en-GB" sz="3600" dirty="0">
                <a:solidFill>
                  <a:srgbClr val="FF6600"/>
                </a:solidFill>
              </a:rPr>
              <a:t>£250 per person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(Final balance due 12 weeks before departure)</a:t>
            </a:r>
          </a:p>
          <a:p>
            <a:pPr algn="ctr"/>
            <a:endParaRPr lang="en-GB" sz="3600" dirty="0">
              <a:solidFill>
                <a:schemeClr val="bg1"/>
              </a:solidFill>
            </a:endParaRPr>
          </a:p>
          <a:p>
            <a:pPr algn="ctr"/>
            <a:r>
              <a:rPr lang="en-GB" sz="3600" dirty="0">
                <a:solidFill>
                  <a:schemeClr val="bg1"/>
                </a:solidFill>
              </a:rPr>
              <a:t>Deadline: </a:t>
            </a:r>
            <a:r>
              <a:rPr lang="en-GB" sz="3600" dirty="0">
                <a:solidFill>
                  <a:srgbClr val="FF6600"/>
                </a:solidFill>
              </a:rPr>
              <a:t>TBC (2 weeks)</a:t>
            </a:r>
          </a:p>
          <a:p>
            <a:pPr algn="ctr"/>
            <a:endParaRPr lang="en-GB" sz="3600" dirty="0">
              <a:solidFill>
                <a:schemeClr val="bg1"/>
              </a:solidFill>
            </a:endParaRPr>
          </a:p>
          <a:p>
            <a:pPr algn="ctr"/>
            <a:r>
              <a:rPr lang="en-GB" sz="3600" b="1" dirty="0">
                <a:solidFill>
                  <a:schemeClr val="bg1"/>
                </a:solidFill>
              </a:rPr>
              <a:t>***Names and Dates of Birth </a:t>
            </a:r>
            <a:r>
              <a:rPr lang="en-GB" sz="3600" b="1" u="sng" dirty="0">
                <a:solidFill>
                  <a:schemeClr val="bg1"/>
                </a:solidFill>
              </a:rPr>
              <a:t>As Per Passport</a:t>
            </a:r>
            <a:r>
              <a:rPr lang="en-GB" sz="3600" b="1" dirty="0">
                <a:solidFill>
                  <a:schemeClr val="bg1"/>
                </a:solidFill>
              </a:rPr>
              <a:t>***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B4276F-5B7B-CD56-E40B-A411EECAC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045" y="4269947"/>
            <a:ext cx="1633870" cy="16399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BEEB6C-9F6F-ECDC-D491-0D86A722E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659" y="4270587"/>
            <a:ext cx="1633870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004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2153"/>
            <a:ext cx="12192000" cy="8113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74507" y="175067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102000"/>
            <a:ext cx="12192000" cy="7560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0585" y="6274462"/>
            <a:ext cx="1867618" cy="4110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4507" y="1666325"/>
            <a:ext cx="4230710" cy="3549619"/>
          </a:xfrm>
          <a:prstGeom prst="rect">
            <a:avLst/>
          </a:prstGeom>
          <a:solidFill>
            <a:schemeClr val="dk1">
              <a:alpha val="5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35304" y="1658454"/>
            <a:ext cx="37091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2"/>
                </a:solidFill>
              </a:rPr>
              <a:t>Inspire</a:t>
            </a:r>
            <a:r>
              <a:rPr lang="en-GB" sz="2400" dirty="0">
                <a:solidFill>
                  <a:schemeClr val="bg1"/>
                </a:solidFill>
              </a:rPr>
              <a:t>sport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4th Floor, Churchgate House, 56 Oxford Street, Manchester, M1 6EU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02920 390747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info@inspiresport.com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@WDInspiresport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www.inspiresport.com </a:t>
            </a:r>
          </a:p>
        </p:txBody>
      </p:sp>
    </p:spTree>
    <p:extLst>
      <p:ext uri="{BB962C8B-B14F-4D97-AF65-F5344CB8AC3E}">
        <p14:creationId xmlns:p14="http://schemas.microsoft.com/office/powerpoint/2010/main" val="2884776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554" y="3757712"/>
            <a:ext cx="154781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961" y="3757712"/>
            <a:ext cx="154781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518" y="3759362"/>
            <a:ext cx="1554163" cy="157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443898" y="261456"/>
            <a:ext cx="10750149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Our Partners: </a:t>
            </a:r>
            <a:r>
              <a:rPr lang="en-GB" sz="3600" dirty="0">
                <a:solidFill>
                  <a:srgbClr val="FF6600"/>
                </a:solidFill>
                <a:latin typeface="Exo" panose="02000803000000000000" pitchFamily="2" charset="0"/>
              </a:rPr>
              <a:t>European Exclusive and Preferred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467" y="1818328"/>
            <a:ext cx="1180670" cy="118067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533509" y="1632926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4237554" y="1628008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/>
          <p:cNvSpPr/>
          <p:nvPr/>
        </p:nvSpPr>
        <p:spPr>
          <a:xfrm>
            <a:off x="802692" y="1632926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5941599" y="1628008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/>
          <p:cNvSpPr/>
          <p:nvPr/>
        </p:nvSpPr>
        <p:spPr>
          <a:xfrm>
            <a:off x="7645644" y="1631715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086" y="1740842"/>
            <a:ext cx="1001410" cy="134112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943" y="1781555"/>
            <a:ext cx="987132" cy="12297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76" y="1827271"/>
            <a:ext cx="935496" cy="113490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321991" y="5355652"/>
            <a:ext cx="1371600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FC Porto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21991" y="3319122"/>
            <a:ext cx="1371600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Valencia CF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55287" y="3319121"/>
            <a:ext cx="1371600" cy="369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Villarreal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666164" y="3332621"/>
            <a:ext cx="1719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PSV Eindhoven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7305" y="3332940"/>
            <a:ext cx="1870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Real Madrid</a:t>
            </a:r>
          </a:p>
        </p:txBody>
      </p:sp>
      <p:sp>
        <p:nvSpPr>
          <p:cNvPr id="28" name="Oval 27"/>
          <p:cNvSpPr/>
          <p:nvPr/>
        </p:nvSpPr>
        <p:spPr>
          <a:xfrm>
            <a:off x="5941598" y="3757712"/>
            <a:ext cx="1540475" cy="155695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444" y="1628008"/>
            <a:ext cx="1547813" cy="156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33509" y="3332940"/>
            <a:ext cx="1719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Manchester City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579032" y="5365696"/>
            <a:ext cx="1412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SL Benfica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27049" y="5400534"/>
            <a:ext cx="185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Inter Milan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99460" y="3333758"/>
            <a:ext cx="1672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Vitesse Arnhem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ABDD13-CC47-67DD-1055-F4DA822BF3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6652" y="3948985"/>
            <a:ext cx="842277" cy="11244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EADB2F-FE1E-0DAD-1C89-6B460F9A28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4923" y="4004208"/>
            <a:ext cx="1061065" cy="106106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3D82AED-0BB6-951D-2324-271753DD3F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25641" y="4010122"/>
            <a:ext cx="1012046" cy="101204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F4C65C-92F6-6B64-F443-5F29115EEA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64490" y="4028876"/>
            <a:ext cx="974538" cy="974538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C035DEFF-F5F0-5748-55A0-A97A5BA964A2}"/>
              </a:ext>
            </a:extLst>
          </p:cNvPr>
          <p:cNvSpPr txBox="1"/>
          <p:nvPr/>
        </p:nvSpPr>
        <p:spPr>
          <a:xfrm>
            <a:off x="7617909" y="5400534"/>
            <a:ext cx="2107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FC Bayern Munich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482DBD0-CF6D-FBB9-BF11-A6D3D7CC748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13576" y="1899107"/>
            <a:ext cx="1002412" cy="100241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1BDA8A31-03C3-AF76-E797-0179ED682E6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0571" y="1876942"/>
            <a:ext cx="1035557" cy="103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2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1C1C1C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rgbClr val="2F2F2F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87046" y="230123"/>
            <a:ext cx="8648054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Exo" panose="02000803000000000000" pitchFamily="2" charset="0"/>
              </a:rPr>
              <a:t>Objectives of </a:t>
            </a:r>
            <a:r>
              <a:rPr lang="en-GB" sz="3600" dirty="0" err="1">
                <a:solidFill>
                  <a:schemeClr val="bg1"/>
                </a:solidFill>
                <a:latin typeface="Exo" panose="02000803000000000000" pitchFamily="2" charset="0"/>
              </a:rPr>
              <a:t>Inspire</a:t>
            </a:r>
            <a:r>
              <a:rPr lang="en-GB" sz="3600" dirty="0" err="1">
                <a:solidFill>
                  <a:srgbClr val="FF6600"/>
                </a:solidFill>
                <a:latin typeface="Exo" panose="02000803000000000000" pitchFamily="2" charset="0"/>
              </a:rPr>
              <a:t>Sport</a:t>
            </a:r>
            <a:endParaRPr lang="en-GB" sz="3600" dirty="0">
              <a:solidFill>
                <a:schemeClr val="bg1"/>
              </a:solidFill>
              <a:latin typeface="Exo" panose="02000803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7253" y="1234029"/>
            <a:ext cx="8338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333333"/>
                </a:solidFill>
                <a:latin typeface="Exo"/>
              </a:rPr>
              <a:t>To provide </a:t>
            </a:r>
            <a:r>
              <a:rPr lang="en-GB" sz="2400" b="1" i="1" dirty="0">
                <a:solidFill>
                  <a:srgbClr val="333333"/>
                </a:solidFill>
                <a:latin typeface="Exo"/>
              </a:rPr>
              <a:t>Access For All </a:t>
            </a:r>
            <a:r>
              <a:rPr lang="en-GB" sz="2400" dirty="0">
                <a:solidFill>
                  <a:srgbClr val="333333"/>
                </a:solidFill>
                <a:latin typeface="Exo"/>
              </a:rPr>
              <a:t>to the leading football clubs in the world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400" b="1" i="1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333333"/>
                </a:solidFill>
                <a:latin typeface="Exo"/>
              </a:rPr>
              <a:t>To provide comprehensive football coaching delivered by club professional staff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4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333333"/>
                </a:solidFill>
                <a:latin typeface="Exo"/>
              </a:rPr>
              <a:t>Create an environment where all students are given an unforgettable sports and travel experience</a:t>
            </a:r>
          </a:p>
          <a:p>
            <a:pPr marL="342900" indent="-342900">
              <a:buClr>
                <a:srgbClr val="FF6600"/>
              </a:buClr>
              <a:buFont typeface="Wingdings" panose="05000000000000000000" pitchFamily="2" charset="2"/>
              <a:buChar char="ü"/>
            </a:pPr>
            <a:endParaRPr lang="en-GB" sz="2400" dirty="0">
              <a:solidFill>
                <a:srgbClr val="333333"/>
              </a:solidFill>
              <a:latin typeface="Exo"/>
            </a:endParaRPr>
          </a:p>
          <a:p>
            <a:pPr marL="457200" indent="-457200">
              <a:buClr>
                <a:srgbClr val="FF6600"/>
              </a:buClr>
              <a:buFont typeface="Wingdings" panose="05000000000000000000" pitchFamily="2" charset="2"/>
              <a:buChar char="ü"/>
            </a:pPr>
            <a:r>
              <a:rPr lang="en-GB" sz="2400" dirty="0">
                <a:solidFill>
                  <a:srgbClr val="333333"/>
                </a:solidFill>
                <a:latin typeface="Exo"/>
              </a:rPr>
              <a:t>‘Inspire’ young players to continue playing sport</a:t>
            </a:r>
            <a:endParaRPr lang="en-GB" sz="2400" dirty="0">
              <a:solidFill>
                <a:srgbClr val="333333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33" y="4980610"/>
            <a:ext cx="9144000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500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64661" y="206911"/>
            <a:ext cx="9278732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Benefits of  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Football Development Tours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C34605C-FBC6-6922-E11F-CBEFAF7F8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902" y="1080000"/>
            <a:ext cx="6484097" cy="503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5A9A6D3-57D6-E9F1-B286-E81538873110}"/>
              </a:ext>
            </a:extLst>
          </p:cNvPr>
          <p:cNvSpPr txBox="1"/>
          <p:nvPr/>
        </p:nvSpPr>
        <p:spPr>
          <a:xfrm>
            <a:off x="595523" y="1378987"/>
            <a:ext cx="2923733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Better skills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Improved performance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Renewed Passion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Education and Culture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Life experience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Team Building</a:t>
            </a:r>
          </a:p>
          <a:p>
            <a:pPr marL="214308" indent="-214308">
              <a:lnSpc>
                <a:spcPct val="200000"/>
              </a:lnSpc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GB" sz="2000" dirty="0"/>
              <a:t>Reputation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C36EE2-C5EE-3A1D-1EC5-9C1CBAB6D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783" y="1201083"/>
            <a:ext cx="1072989" cy="10668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FB6AF1-4DB0-32C2-3D66-6D7C7C0997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641" y="2450163"/>
            <a:ext cx="1140051" cy="11400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ADEC26-9A1F-C9E0-2A24-4CA28E66E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2466" y="3724009"/>
            <a:ext cx="1993565" cy="9937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AF8B94-3050-7039-4174-3A7F235A6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4251" y="4763998"/>
            <a:ext cx="1140051" cy="11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97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2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5051F3-9077-3E85-B8AC-60E605ABB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908"/>
            <a:ext cx="12304347" cy="682818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1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1937478" y="2828834"/>
            <a:ext cx="775084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once in a lifetime tour </a:t>
            </a:r>
          </a:p>
          <a:p>
            <a:r>
              <a:rPr lang="en-GB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to</a:t>
            </a:r>
            <a:r>
              <a:rPr lang="en-GB" sz="3600" b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b="1">
                <a:latin typeface="Arial" panose="020B0604020202020204" pitchFamily="34" charset="0"/>
                <a:cs typeface="Arial" panose="020B0604020202020204" pitchFamily="34" charset="0"/>
              </a:rPr>
              <a:t>Bayern Munich</a:t>
            </a:r>
          </a:p>
        </p:txBody>
      </p:sp>
    </p:spTree>
    <p:extLst>
      <p:ext uri="{BB962C8B-B14F-4D97-AF65-F5344CB8AC3E}">
        <p14:creationId xmlns:p14="http://schemas.microsoft.com/office/powerpoint/2010/main" val="82351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396335" y="296994"/>
            <a:ext cx="6486041" cy="9941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Travel</a:t>
            </a:r>
          </a:p>
          <a:p>
            <a:endParaRPr lang="en-GB" sz="4000" b="1">
              <a:solidFill>
                <a:srgbClr val="FF6600"/>
              </a:solidFill>
              <a:latin typeface="Exo" panose="02000803000000000000" pitchFamily="2" charset="0"/>
            </a:endParaRPr>
          </a:p>
          <a:p>
            <a:endParaRPr lang="en-GB" sz="4000" b="1">
              <a:solidFill>
                <a:srgbClr val="FF6600"/>
              </a:solidFill>
              <a:latin typeface="Exo" panose="02000803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114085"/>
            <a:ext cx="12192000" cy="756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pic>
        <p:nvPicPr>
          <p:cNvPr id="5" name="Picture 4" descr="A close-up of a logo&#10;&#10;Description automatically generat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424" y="6286547"/>
            <a:ext cx="1867618" cy="411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1186" y="1315931"/>
            <a:ext cx="4554828" cy="5317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ED7D31"/>
              </a:buClr>
            </a:pPr>
            <a:endParaRPr lang="en-GB" sz="2000" dirty="0">
              <a:solidFill>
                <a:prstClr val="black"/>
              </a:solidFill>
            </a:endParaRPr>
          </a:p>
          <a:p>
            <a:pPr>
              <a:buClr>
                <a:srgbClr val="ED7D31"/>
              </a:buClr>
            </a:pPr>
            <a:endParaRPr lang="en-GB" sz="20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prstClr val="black"/>
                </a:solidFill>
              </a:rPr>
              <a:t>Return flights to Munich (including all airport, airline and Government taxes)</a:t>
            </a:r>
          </a:p>
          <a:p>
            <a:pPr>
              <a:buClr>
                <a:srgbClr val="ED7D31"/>
              </a:buClr>
            </a:pPr>
            <a:endParaRPr lang="en-GB" sz="20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prstClr val="black"/>
                </a:solidFill>
              </a:rPr>
              <a:t>Flights from London airport </a:t>
            </a: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prstClr val="black"/>
                </a:solidFill>
              </a:rPr>
              <a:t>Early out late back</a:t>
            </a: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prstClr val="black"/>
                </a:solidFill>
              </a:rPr>
              <a:t>Minimum of 10kg per person hold luggage plus one carry-on bag</a:t>
            </a: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endParaRPr lang="en-GB" sz="20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solidFill>
                  <a:prstClr val="black"/>
                </a:solidFill>
              </a:rPr>
              <a:t>All coach transfers as required in Germany </a:t>
            </a: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prstClr val="black"/>
              </a:solidFill>
            </a:endParaRPr>
          </a:p>
          <a:p>
            <a:pPr marL="214308" indent="-214308">
              <a:buClr>
                <a:srgbClr val="ED7D31"/>
              </a:buClr>
              <a:buFont typeface="Wingdings" panose="05000000000000000000" pitchFamily="2" charset="2"/>
              <a:buChar char="ü"/>
            </a:pPr>
            <a:endParaRPr lang="en-GB" sz="1600" dirty="0">
              <a:solidFill>
                <a:prstClr val="black"/>
              </a:solidFill>
            </a:endParaRPr>
          </a:p>
          <a:p>
            <a:pPr>
              <a:lnSpc>
                <a:spcPct val="200000"/>
              </a:lnSpc>
              <a:buClr>
                <a:srgbClr val="ED7D31"/>
              </a:buClr>
            </a:pPr>
            <a:endParaRPr lang="en-GB" sz="1600" dirty="0">
              <a:solidFill>
                <a:prstClr val="black"/>
              </a:solidFill>
            </a:endParaRPr>
          </a:p>
        </p:txBody>
      </p:sp>
      <p:pic>
        <p:nvPicPr>
          <p:cNvPr id="8" name="Picture 3" descr="An airplane flying in the sky&#10;&#10;Description automatically generat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539" y="2915773"/>
            <a:ext cx="3786461" cy="321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bus parked on the side of a road&#10;&#10;Description automatically generated">
            <a:extLst>
              <a:ext uri="{FF2B5EF4-FFF2-40B4-BE49-F238E27FC236}">
                <a16:creationId xmlns:a16="http://schemas.microsoft.com/office/drawing/2014/main" id="{5C744751-24B6-5416-4D47-A29B456127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32" y="1080000"/>
            <a:ext cx="5460967" cy="265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1459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847dc0-293f-406f-a02b-f4f546efa2fa">
      <Terms xmlns="http://schemas.microsoft.com/office/infopath/2007/PartnerControls"/>
    </lcf76f155ced4ddcb4097134ff3c332f>
    <TaxCatchAll xmlns="a16af68a-6a09-4448-9b7b-a983853679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1AAE19690C9B4994924B15169F6DAA" ma:contentTypeVersion="17" ma:contentTypeDescription="Create a new document." ma:contentTypeScope="" ma:versionID="6b3c8ecf100288bc3f4e0c163c4afccd">
  <xsd:schema xmlns:xsd="http://www.w3.org/2001/XMLSchema" xmlns:xs="http://www.w3.org/2001/XMLSchema" xmlns:p="http://schemas.microsoft.com/office/2006/metadata/properties" xmlns:ns2="92847dc0-293f-406f-a02b-f4f546efa2fa" xmlns:ns3="a16af68a-6a09-4448-9b7b-a983853679b4" targetNamespace="http://schemas.microsoft.com/office/2006/metadata/properties" ma:root="true" ma:fieldsID="f4e863fb2f6a0d062575e185f41cabbd" ns2:_="" ns3:_="">
    <xsd:import namespace="92847dc0-293f-406f-a02b-f4f546efa2fa"/>
    <xsd:import namespace="a16af68a-6a09-4448-9b7b-a983853679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847dc0-293f-406f-a02b-f4f546efa2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08e5c93-d2f7-4122-bef7-72d44ae078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6af68a-6a09-4448-9b7b-a98385367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ea7e966-f458-4c47-82dc-d4e8c5affd8b}" ma:internalName="TaxCatchAll" ma:showField="CatchAllData" ma:web="a16af68a-6a09-4448-9b7b-a98385367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881C60-6716-42A3-8528-E5FF332625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99169B-B78E-424A-BB9E-12479766AB7A}">
  <ds:schemaRefs>
    <ds:schemaRef ds:uri="92847dc0-293f-406f-a02b-f4f546efa2fa"/>
    <ds:schemaRef ds:uri="a16af68a-6a09-4448-9b7b-a983853679b4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DAC1192-8190-40EA-9AB7-8944FAE572F5}">
  <ds:schemaRefs>
    <ds:schemaRef ds:uri="92847dc0-293f-406f-a02b-f4f546efa2fa"/>
    <ds:schemaRef ds:uri="a16af68a-6a09-4448-9b7b-a983853679b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1091</Words>
  <Application>Microsoft Office PowerPoint</Application>
  <PresentationFormat>Widescreen</PresentationFormat>
  <Paragraphs>201</Paragraphs>
  <Slides>46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Exo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travel with inspiresport?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Hollie</dc:creator>
  <cp:lastModifiedBy>Will Dobson</cp:lastModifiedBy>
  <cp:revision>2</cp:revision>
  <dcterms:created xsi:type="dcterms:W3CDTF">2016-04-28T14:05:53Z</dcterms:created>
  <dcterms:modified xsi:type="dcterms:W3CDTF">2024-10-02T14:47:25Z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0x010100E41AAE19690C9B4994924B15169F6DAA</vt:lpwstr>
  </property>
  <property fmtid="{D5CDD505-2E9C-101B-9397-08002B2CF9AE}" pid="3" name="MediaServiceImageTags">
    <vt:lpwstr/>
  </property>
</Properties>
</file>