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67" r:id="rId5"/>
  </p:sldIdLst>
  <p:sldSz cx="10693400" cy="7556500"/>
  <p:notesSz cx="6858000" cy="91440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Lato Bold" panose="020B0604020202020204" charset="0"/>
      <p:regular r:id="rId10"/>
      <p:bold r:id="rId11"/>
    </p:embeddedFont>
    <p:embeddedFont>
      <p:font typeface="Nunito Bold" panose="020B0604020202020204" charset="0"/>
      <p:regular r:id="rId12"/>
      <p:bold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AA529B-6D93-AC2B-E26E-A4F0763CCF7B}" v="4" dt="2025-09-19T12:54:27.3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105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0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74532" y="4386822"/>
            <a:ext cx="4142935" cy="1101258"/>
            <a:chOff x="0" y="0"/>
            <a:chExt cx="2665978" cy="7086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65978" cy="708660"/>
            </a:xfrm>
            <a:custGeom>
              <a:avLst/>
              <a:gdLst/>
              <a:ahLst/>
              <a:cxnLst/>
              <a:rect l="l" t="t" r="r" b="b"/>
              <a:pathLst>
                <a:path w="2665978" h="708660">
                  <a:moveTo>
                    <a:pt x="2541518" y="708659"/>
                  </a:moveTo>
                  <a:lnTo>
                    <a:pt x="124460" y="708659"/>
                  </a:lnTo>
                  <a:cubicBezTo>
                    <a:pt x="55880" y="708659"/>
                    <a:pt x="0" y="652779"/>
                    <a:pt x="0" y="58419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41518" y="0"/>
                  </a:lnTo>
                  <a:cubicBezTo>
                    <a:pt x="2610098" y="0"/>
                    <a:pt x="2665978" y="55880"/>
                    <a:pt x="2665978" y="124460"/>
                  </a:cubicBezTo>
                  <a:lnTo>
                    <a:pt x="2665978" y="584199"/>
                  </a:lnTo>
                  <a:cubicBezTo>
                    <a:pt x="2665978" y="652779"/>
                    <a:pt x="2610098" y="708660"/>
                    <a:pt x="2541518" y="708660"/>
                  </a:cubicBezTo>
                  <a:close/>
                </a:path>
              </a:pathLst>
            </a:custGeom>
            <a:solidFill>
              <a:srgbClr val="009639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3630142" y="4680913"/>
            <a:ext cx="3431716" cy="465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72"/>
              </a:lnSpc>
              <a:spcBef>
                <a:spcPct val="0"/>
              </a:spcBef>
            </a:pPr>
            <a:r>
              <a:rPr lang="en-US" sz="2837" spc="150">
                <a:solidFill>
                  <a:srgbClr val="FFFFFF"/>
                </a:solidFill>
                <a:latin typeface="Lato Bold"/>
              </a:rPr>
              <a:t>Keep Me Informed</a:t>
            </a:r>
          </a:p>
        </p:txBody>
      </p:sp>
      <p:sp>
        <p:nvSpPr>
          <p:cNvPr id="5" name="Freeform 5"/>
          <p:cNvSpPr/>
          <p:nvPr/>
        </p:nvSpPr>
        <p:spPr>
          <a:xfrm>
            <a:off x="4502135" y="5333126"/>
            <a:ext cx="1687729" cy="2385483"/>
          </a:xfrm>
          <a:custGeom>
            <a:avLst/>
            <a:gdLst/>
            <a:ahLst/>
            <a:cxnLst/>
            <a:rect l="l" t="t" r="r" b="b"/>
            <a:pathLst>
              <a:path w="1687729" h="2385483">
                <a:moveTo>
                  <a:pt x="0" y="0"/>
                </a:moveTo>
                <a:lnTo>
                  <a:pt x="1687730" y="0"/>
                </a:lnTo>
                <a:lnTo>
                  <a:pt x="1687730" y="2385483"/>
                </a:lnTo>
                <a:lnTo>
                  <a:pt x="0" y="23854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67000" y="760800"/>
            <a:ext cx="9699424" cy="1261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 spc="144">
                <a:solidFill>
                  <a:srgbClr val="FFFFFF"/>
                </a:solidFill>
                <a:latin typeface="Lato Bold"/>
              </a:rPr>
              <a:t>Would you like to be alerted about our latest apprenticeship vacancies?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19331" y="2499393"/>
            <a:ext cx="8985923" cy="976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FFFFFF"/>
                </a:solidFill>
                <a:latin typeface="Nunito Bold"/>
              </a:rPr>
              <a:t>Sign up to our mailing list at www.rewardstraining.co.uk/become-an-apprentice</a:t>
            </a:r>
          </a:p>
        </p:txBody>
      </p:sp>
      <p:sp>
        <p:nvSpPr>
          <p:cNvPr id="8" name="Freeform 8"/>
          <p:cNvSpPr/>
          <p:nvPr/>
        </p:nvSpPr>
        <p:spPr>
          <a:xfrm>
            <a:off x="567000" y="2624029"/>
            <a:ext cx="704266" cy="568535"/>
          </a:xfrm>
          <a:custGeom>
            <a:avLst/>
            <a:gdLst/>
            <a:ahLst/>
            <a:cxnLst/>
            <a:rect l="l" t="t" r="r" b="b"/>
            <a:pathLst>
              <a:path w="704266" h="568535">
                <a:moveTo>
                  <a:pt x="0" y="0"/>
                </a:moveTo>
                <a:lnTo>
                  <a:pt x="704266" y="0"/>
                </a:lnTo>
                <a:lnTo>
                  <a:pt x="704266" y="568535"/>
                </a:lnTo>
                <a:lnTo>
                  <a:pt x="0" y="5685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8893997" y="6099500"/>
            <a:ext cx="1303025" cy="1103953"/>
            <a:chOff x="0" y="0"/>
            <a:chExt cx="1737367" cy="1471938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1737367" cy="1471938"/>
              <a:chOff x="0" y="0"/>
              <a:chExt cx="1980759" cy="1678145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980759" cy="1678145"/>
              </a:xfrm>
              <a:custGeom>
                <a:avLst/>
                <a:gdLst/>
                <a:ahLst/>
                <a:cxnLst/>
                <a:rect l="l" t="t" r="r" b="b"/>
                <a:pathLst>
                  <a:path w="1980759" h="1678145">
                    <a:moveTo>
                      <a:pt x="1856299" y="1678145"/>
                    </a:moveTo>
                    <a:lnTo>
                      <a:pt x="124460" y="1678145"/>
                    </a:lnTo>
                    <a:cubicBezTo>
                      <a:pt x="55880" y="1678145"/>
                      <a:pt x="0" y="1622265"/>
                      <a:pt x="0" y="155368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856299" y="0"/>
                    </a:lnTo>
                    <a:cubicBezTo>
                      <a:pt x="1924879" y="0"/>
                      <a:pt x="1980759" y="55880"/>
                      <a:pt x="1980759" y="124460"/>
                    </a:cubicBezTo>
                    <a:lnTo>
                      <a:pt x="1980759" y="1553685"/>
                    </a:lnTo>
                    <a:cubicBezTo>
                      <a:pt x="1980759" y="1622265"/>
                      <a:pt x="1924879" y="1678145"/>
                      <a:pt x="1856299" y="167814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12" name="Freeform 12"/>
            <p:cNvSpPr/>
            <p:nvPr/>
          </p:nvSpPr>
          <p:spPr>
            <a:xfrm>
              <a:off x="204327" y="133780"/>
              <a:ext cx="1380197" cy="1200338"/>
            </a:xfrm>
            <a:custGeom>
              <a:avLst/>
              <a:gdLst/>
              <a:ahLst/>
              <a:cxnLst/>
              <a:rect l="l" t="t" r="r" b="b"/>
              <a:pathLst>
                <a:path w="1380197" h="1200338">
                  <a:moveTo>
                    <a:pt x="0" y="0"/>
                  </a:moveTo>
                  <a:lnTo>
                    <a:pt x="1380197" y="0"/>
                  </a:lnTo>
                  <a:lnTo>
                    <a:pt x="1380197" y="1200338"/>
                  </a:lnTo>
                  <a:lnTo>
                    <a:pt x="0" y="12003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4711" t="-14577" r="-9465" b="-16707"/>
              </a:stretch>
            </a:blipFill>
          </p:spPr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F03DD9B3-8C38-E127-708C-D40093D617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9573" y="4916445"/>
            <a:ext cx="2098695" cy="21444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3BBEC105E89C40BC4CE854E094EDD0" ma:contentTypeVersion="17" ma:contentTypeDescription="Create a new document." ma:contentTypeScope="" ma:versionID="4c53fb1ae865ad15cb7e7dee98d98b8d">
  <xsd:schema xmlns:xsd="http://www.w3.org/2001/XMLSchema" xmlns:xs="http://www.w3.org/2001/XMLSchema" xmlns:p="http://schemas.microsoft.com/office/2006/metadata/properties" xmlns:ns2="d1fa44a1-7b3c-4898-ac9a-93a56127742b" xmlns:ns3="66db857d-66e1-47b5-ad03-442d4fe39d71" targetNamespace="http://schemas.microsoft.com/office/2006/metadata/properties" ma:root="true" ma:fieldsID="257c965255376bc2b5e282277979eb8f" ns2:_="" ns3:_="">
    <xsd:import namespace="d1fa44a1-7b3c-4898-ac9a-93a56127742b"/>
    <xsd:import namespace="66db857d-66e1-47b5-ad03-442d4fe39d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fa44a1-7b3c-4898-ac9a-93a5612774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9cb7f0e1-712f-4bba-b959-6118bd6aa49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db857d-66e1-47b5-ad03-442d4fe39d7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5d255eb-6ea9-43e2-8666-8dbbff340b3c}" ma:internalName="TaxCatchAll" ma:showField="CatchAllData" ma:web="66db857d-66e1-47b5-ad03-442d4fe39d7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6db857d-66e1-47b5-ad03-442d4fe39d71" xsi:nil="true"/>
    <lcf76f155ced4ddcb4097134ff3c332f xmlns="d1fa44a1-7b3c-4898-ac9a-93a56127742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4FB5C3D-26F1-4C1F-80FF-771C41FFB5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DCF552-DEEA-42DC-8AF0-08E1798AED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1fa44a1-7b3c-4898-ac9a-93a56127742b"/>
    <ds:schemaRef ds:uri="66db857d-66e1-47b5-ad03-442d4fe39d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59B5DD9-4100-42AC-B919-F0E80F3871D2}">
  <ds:schemaRefs>
    <ds:schemaRef ds:uri="http://schemas.microsoft.com/office/2006/metadata/properties"/>
    <ds:schemaRef ds:uri="http://schemas.microsoft.com/office/infopath/2007/PartnerControls"/>
    <ds:schemaRef ds:uri="66db857d-66e1-47b5-ad03-442d4fe39d71"/>
    <ds:schemaRef ds:uri="54729f4a-735c-46fa-b12d-10e5b20d34a5"/>
    <ds:schemaRef ds:uri="d1fa44a1-7b3c-4898-ac9a-93a56127742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31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Lato Bold</vt:lpstr>
      <vt:lpstr>Calibri</vt:lpstr>
      <vt:lpstr>Nunito 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NAW Presentation (Slides only)</dc:title>
  <dc:creator>Richard Mallock</dc:creator>
  <cp:lastModifiedBy>Lisa Baker</cp:lastModifiedBy>
  <cp:revision>43</cp:revision>
  <dcterms:created xsi:type="dcterms:W3CDTF">2006-08-16T00:00:00Z</dcterms:created>
  <dcterms:modified xsi:type="dcterms:W3CDTF">2025-09-23T16:18:14Z</dcterms:modified>
  <dc:identifier>DAF7dwH-q48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0x010100893BBEC105E89C40BC4CE854E094EDD0</vt:lpwstr>
  </property>
  <property fmtid="{D5CDD505-2E9C-101B-9397-08002B2CF9AE}" pid="3" name="MediaServiceImageTags">
    <vt:lpwstr/>
  </property>
</Properties>
</file>