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61" r:id="rId2"/>
    <p:sldId id="260" r:id="rId3"/>
    <p:sldId id="256" r:id="rId4"/>
    <p:sldId id="257" r:id="rId5"/>
    <p:sldId id="258" r:id="rId6"/>
    <p:sldId id="259" r:id="rId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EF4F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980" autoAdjust="0"/>
    <p:restoredTop sz="94660"/>
  </p:normalViewPr>
  <p:slideViewPr>
    <p:cSldViewPr snapToGrid="0" showGuides="1">
      <p:cViewPr varScale="1">
        <p:scale>
          <a:sx n="101" d="100"/>
          <a:sy n="101" d="100"/>
        </p:scale>
        <p:origin x="282" y="1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1122363"/>
            <a:ext cx="103632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56E591-40A0-4133-9629-E314979F449C}" type="datetimeFigureOut">
              <a:rPr lang="en-GB" smtClean="0"/>
              <a:t>27/02/2026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4A47D3-2EB6-4E43-856D-B8D19D39CB3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4266837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56E591-40A0-4133-9629-E314979F449C}" type="datetimeFigureOut">
              <a:rPr lang="en-GB" smtClean="0"/>
              <a:t>27/02/2026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4A47D3-2EB6-4E43-856D-B8D19D39CB3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724531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1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56E591-40A0-4133-9629-E314979F449C}" type="datetimeFigureOut">
              <a:rPr lang="en-GB" smtClean="0"/>
              <a:t>27/02/2026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4A47D3-2EB6-4E43-856D-B8D19D39CB3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098350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56E591-40A0-4133-9629-E314979F449C}" type="datetimeFigureOut">
              <a:rPr lang="en-GB" smtClean="0"/>
              <a:t>27/02/2026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4A47D3-2EB6-4E43-856D-B8D19D39CB3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372793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41"/>
            <a:ext cx="10515601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6"/>
            <a:ext cx="10515601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56E591-40A0-4133-9629-E314979F449C}" type="datetimeFigureOut">
              <a:rPr lang="en-GB" smtClean="0"/>
              <a:t>27/02/2026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4A47D3-2EB6-4E43-856D-B8D19D39CB3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757711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1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56E591-40A0-4133-9629-E314979F449C}" type="datetimeFigureOut">
              <a:rPr lang="en-GB" smtClean="0"/>
              <a:t>27/02/2026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4A47D3-2EB6-4E43-856D-B8D19D39CB3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028342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8"/>
            <a:ext cx="10515601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90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90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1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1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56E591-40A0-4133-9629-E314979F449C}" type="datetimeFigureOut">
              <a:rPr lang="en-GB" smtClean="0"/>
              <a:t>27/02/2026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4A47D3-2EB6-4E43-856D-B8D19D39CB3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152875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56E591-40A0-4133-9629-E314979F449C}" type="datetimeFigureOut">
              <a:rPr lang="en-GB" smtClean="0"/>
              <a:t>27/02/2026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4A47D3-2EB6-4E43-856D-B8D19D39CB3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968113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56E591-40A0-4133-9629-E314979F449C}" type="datetimeFigureOut">
              <a:rPr lang="en-GB" smtClean="0"/>
              <a:t>27/02/2026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4A47D3-2EB6-4E43-856D-B8D19D39CB3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221389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8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56E591-40A0-4133-9629-E314979F449C}" type="datetimeFigureOut">
              <a:rPr lang="en-GB" smtClean="0"/>
              <a:t>27/02/2026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4A47D3-2EB6-4E43-856D-B8D19D39CB3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628158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8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56E591-40A0-4133-9629-E314979F449C}" type="datetimeFigureOut">
              <a:rPr lang="en-GB" smtClean="0"/>
              <a:t>27/02/2026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4A47D3-2EB6-4E43-856D-B8D19D39CB3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182325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EF4F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8"/>
            <a:ext cx="10515601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1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3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756E591-40A0-4133-9629-E314979F449C}" type="datetimeFigureOut">
              <a:rPr lang="en-GB" smtClean="0"/>
              <a:t>27/02/2026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1" y="6356353"/>
            <a:ext cx="4114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1" y="6356353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64A47D3-2EB6-4E43-856D-B8D19D39CB3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31685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00FACA62-99BF-234D-F68E-3B8EC2FC4463}"/>
              </a:ext>
            </a:extLst>
          </p:cNvPr>
          <p:cNvSpPr txBox="1"/>
          <p:nvPr/>
        </p:nvSpPr>
        <p:spPr>
          <a:xfrm>
            <a:off x="828675" y="629841"/>
            <a:ext cx="9677400" cy="507831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 fontAlgn="base"/>
            <a:r>
              <a:rPr lang="en-GB" sz="1800" b="0" i="0" dirty="0">
                <a:solidFill>
                  <a:srgbClr val="000000"/>
                </a:solidFill>
                <a:effectLst/>
                <a:latin typeface="Aptos" panose="020B0004020202020204" pitchFamily="34" charset="0"/>
              </a:rPr>
              <a:t>This </a:t>
            </a:r>
            <a:r>
              <a:rPr lang="en-GB" sz="1800" b="0" i="0" dirty="0" err="1">
                <a:solidFill>
                  <a:srgbClr val="000000"/>
                </a:solidFill>
                <a:effectLst/>
                <a:latin typeface="Aptos" panose="020B0004020202020204" pitchFamily="34" charset="0"/>
              </a:rPr>
              <a:t>powerpoint</a:t>
            </a:r>
            <a:r>
              <a:rPr lang="en-GB" sz="1800" b="0" i="0" dirty="0">
                <a:solidFill>
                  <a:srgbClr val="000000"/>
                </a:solidFill>
                <a:effectLst/>
                <a:latin typeface="Aptos" panose="020B0004020202020204" pitchFamily="34" charset="0"/>
              </a:rPr>
              <a:t> is </a:t>
            </a:r>
            <a:r>
              <a:rPr lang="en-GB" dirty="0">
                <a:solidFill>
                  <a:srgbClr val="000000"/>
                </a:solidFill>
                <a:latin typeface="Aptos" panose="020B0004020202020204" pitchFamily="34" charset="0"/>
              </a:rPr>
              <a:t>to help with how to use </a:t>
            </a:r>
            <a:r>
              <a:rPr lang="en-GB" dirty="0" err="1">
                <a:solidFill>
                  <a:srgbClr val="000000"/>
                </a:solidFill>
                <a:latin typeface="Aptos" panose="020B0004020202020204" pitchFamily="34" charset="0"/>
              </a:rPr>
              <a:t>Sparx</a:t>
            </a:r>
            <a:r>
              <a:rPr lang="en-GB" dirty="0">
                <a:solidFill>
                  <a:srgbClr val="000000"/>
                </a:solidFill>
                <a:latin typeface="Aptos" panose="020B0004020202020204" pitchFamily="34" charset="0"/>
              </a:rPr>
              <a:t> for revision and to guide you when picking which level to work at.</a:t>
            </a:r>
          </a:p>
          <a:p>
            <a:pPr algn="l" fontAlgn="base"/>
            <a:endParaRPr lang="en-GB" sz="1800" i="0" dirty="0">
              <a:solidFill>
                <a:srgbClr val="000000"/>
              </a:solidFill>
              <a:effectLst/>
              <a:latin typeface="Aptos" panose="020B0004020202020204" pitchFamily="34" charset="0"/>
            </a:endParaRPr>
          </a:p>
          <a:p>
            <a:pPr algn="l" fontAlgn="base"/>
            <a:endParaRPr lang="en-GB" dirty="0">
              <a:solidFill>
                <a:srgbClr val="000000"/>
              </a:solidFill>
              <a:latin typeface="Aptos" panose="020B0004020202020204" pitchFamily="34" charset="0"/>
            </a:endParaRPr>
          </a:p>
          <a:p>
            <a:pPr algn="l" fontAlgn="base"/>
            <a:r>
              <a:rPr lang="en-GB" sz="1800" i="0" dirty="0">
                <a:solidFill>
                  <a:srgbClr val="000000"/>
                </a:solidFill>
                <a:effectLst/>
                <a:latin typeface="Aptos" panose="020B0004020202020204" pitchFamily="34" charset="0"/>
              </a:rPr>
              <a:t>For</a:t>
            </a:r>
            <a:r>
              <a:rPr lang="en-GB" sz="1800" b="0" i="0" dirty="0">
                <a:solidFill>
                  <a:srgbClr val="000000"/>
                </a:solidFill>
                <a:effectLst/>
                <a:latin typeface="Aptos" panose="020B0004020202020204" pitchFamily="34" charset="0"/>
              </a:rPr>
              <a:t> topics marked </a:t>
            </a:r>
            <a:r>
              <a:rPr lang="en-GB" sz="1800" b="1" i="0" dirty="0">
                <a:solidFill>
                  <a:srgbClr val="000000"/>
                </a:solidFill>
                <a:effectLst/>
                <a:latin typeface="Aptos" panose="020B0004020202020204" pitchFamily="34" charset="0"/>
              </a:rPr>
              <a:t>Red or Amber</a:t>
            </a:r>
            <a:r>
              <a:rPr lang="en-GB" sz="1800" b="0" i="0" dirty="0">
                <a:solidFill>
                  <a:srgbClr val="000000"/>
                </a:solidFill>
                <a:effectLst/>
                <a:latin typeface="Aptos" panose="020B0004020202020204" pitchFamily="34" charset="0"/>
              </a:rPr>
              <a:t>, students should begin at the </a:t>
            </a:r>
            <a:r>
              <a:rPr lang="en-GB" sz="1800" b="1" i="0" dirty="0">
                <a:solidFill>
                  <a:srgbClr val="000000"/>
                </a:solidFill>
                <a:effectLst/>
                <a:latin typeface="Aptos" panose="020B0004020202020204" pitchFamily="34" charset="0"/>
              </a:rPr>
              <a:t>lowest level, </a:t>
            </a:r>
            <a:r>
              <a:rPr lang="en-GB" sz="1800" b="0" i="0" dirty="0">
                <a:solidFill>
                  <a:srgbClr val="000000"/>
                </a:solidFill>
                <a:effectLst/>
                <a:latin typeface="Aptos" panose="020B0004020202020204" pitchFamily="34" charset="0"/>
              </a:rPr>
              <a:t>and begin at</a:t>
            </a:r>
            <a:r>
              <a:rPr lang="en-GB" sz="1800" b="1" i="0" dirty="0">
                <a:solidFill>
                  <a:srgbClr val="000000"/>
                </a:solidFill>
                <a:effectLst/>
                <a:latin typeface="Aptos" panose="020B0004020202020204" pitchFamily="34" charset="0"/>
              </a:rPr>
              <a:t> the introduce questions.</a:t>
            </a:r>
            <a:r>
              <a:rPr lang="en-GB" sz="1800" b="0" i="0" dirty="0">
                <a:solidFill>
                  <a:srgbClr val="000000"/>
                </a:solidFill>
                <a:effectLst/>
                <a:latin typeface="Aptos" panose="020B0004020202020204" pitchFamily="34" charset="0"/>
              </a:rPr>
              <a:t> They should move up  a level once they have answered one or two questions correctly. They do not need to try any level 4 questions for this topic.</a:t>
            </a:r>
          </a:p>
          <a:p>
            <a:pPr algn="l" fontAlgn="base"/>
            <a:endParaRPr lang="en-GB" sz="1800" b="0" i="0" dirty="0">
              <a:solidFill>
                <a:srgbClr val="000000"/>
              </a:solidFill>
              <a:effectLst/>
              <a:latin typeface="Aptos" panose="020B0004020202020204" pitchFamily="34" charset="0"/>
            </a:endParaRPr>
          </a:p>
          <a:p>
            <a:pPr algn="l" fontAlgn="base"/>
            <a:endParaRPr lang="en-GB" dirty="0">
              <a:solidFill>
                <a:srgbClr val="000000"/>
              </a:solidFill>
              <a:latin typeface="Aptos" panose="020B0004020202020204" pitchFamily="34" charset="0"/>
            </a:endParaRPr>
          </a:p>
          <a:p>
            <a:pPr algn="l" fontAlgn="base"/>
            <a:endParaRPr lang="en-GB" sz="1800" b="0" i="0" dirty="0">
              <a:solidFill>
                <a:srgbClr val="000000"/>
              </a:solidFill>
              <a:effectLst/>
              <a:latin typeface="Aptos" panose="020B0004020202020204" pitchFamily="34" charset="0"/>
            </a:endParaRPr>
          </a:p>
          <a:p>
            <a:pPr algn="l" fontAlgn="base"/>
            <a:r>
              <a:rPr lang="en-GB" sz="1800" b="0" i="0" dirty="0">
                <a:solidFill>
                  <a:srgbClr val="000000"/>
                </a:solidFill>
                <a:effectLst/>
                <a:latin typeface="Aptos" panose="020B0004020202020204" pitchFamily="34" charset="0"/>
              </a:rPr>
              <a:t>For topics marked </a:t>
            </a:r>
            <a:r>
              <a:rPr lang="en-GB" sz="1800" b="1" i="0" dirty="0">
                <a:solidFill>
                  <a:srgbClr val="000000"/>
                </a:solidFill>
                <a:effectLst/>
                <a:latin typeface="Aptos" panose="020B0004020202020204" pitchFamily="34" charset="0"/>
              </a:rPr>
              <a:t>Green</a:t>
            </a:r>
            <a:r>
              <a:rPr lang="en-GB" sz="1800" b="0" i="0" dirty="0">
                <a:solidFill>
                  <a:srgbClr val="000000"/>
                </a:solidFill>
                <a:effectLst/>
                <a:latin typeface="Aptos" panose="020B0004020202020204" pitchFamily="34" charset="0"/>
              </a:rPr>
              <a:t>, students should begin with the </a:t>
            </a:r>
            <a:r>
              <a:rPr lang="en-GB" sz="1800" b="1" i="0" dirty="0">
                <a:solidFill>
                  <a:srgbClr val="000000"/>
                </a:solidFill>
                <a:effectLst/>
                <a:latin typeface="Aptos" panose="020B0004020202020204" pitchFamily="34" charset="0"/>
              </a:rPr>
              <a:t>highest level (“deepen”) questions</a:t>
            </a:r>
            <a:r>
              <a:rPr lang="en-GB" sz="1800" b="0" i="0" dirty="0">
                <a:solidFill>
                  <a:srgbClr val="000000"/>
                </a:solidFill>
                <a:effectLst/>
                <a:latin typeface="Aptos" panose="020B0004020202020204" pitchFamily="34" charset="0"/>
              </a:rPr>
              <a:t>. However, if they are getting “deepen” questions incorrect — even after watching the video — they should move down to the </a:t>
            </a:r>
            <a:r>
              <a:rPr lang="en-GB" sz="1800" b="1" i="0" dirty="0">
                <a:solidFill>
                  <a:srgbClr val="000000"/>
                </a:solidFill>
                <a:effectLst/>
                <a:latin typeface="Aptos" panose="020B0004020202020204" pitchFamily="34" charset="0"/>
              </a:rPr>
              <a:t>“strengthen” questions</a:t>
            </a:r>
            <a:r>
              <a:rPr lang="en-GB" sz="1800" b="0" i="0" dirty="0">
                <a:solidFill>
                  <a:srgbClr val="000000"/>
                </a:solidFill>
                <a:effectLst/>
                <a:latin typeface="Aptos" panose="020B0004020202020204" pitchFamily="34" charset="0"/>
              </a:rPr>
              <a:t>.</a:t>
            </a:r>
          </a:p>
          <a:p>
            <a:pPr algn="l" fontAlgn="base"/>
            <a:endParaRPr lang="en-GB" sz="1800" b="0" i="0" dirty="0">
              <a:solidFill>
                <a:srgbClr val="000000"/>
              </a:solidFill>
              <a:effectLst/>
              <a:latin typeface="Aptos" panose="020B0004020202020204" pitchFamily="34" charset="0"/>
            </a:endParaRPr>
          </a:p>
          <a:p>
            <a:pPr algn="l" fontAlgn="base"/>
            <a:endParaRPr lang="en-GB" dirty="0">
              <a:solidFill>
                <a:srgbClr val="000000"/>
              </a:solidFill>
              <a:latin typeface="Aptos" panose="020B0004020202020204" pitchFamily="34" charset="0"/>
            </a:endParaRPr>
          </a:p>
          <a:p>
            <a:pPr algn="l" fontAlgn="base"/>
            <a:endParaRPr lang="en-GB" sz="1800" b="0" i="0" dirty="0">
              <a:solidFill>
                <a:srgbClr val="000000"/>
              </a:solidFill>
              <a:effectLst/>
              <a:latin typeface="Aptos" panose="020B0004020202020204" pitchFamily="34" charset="0"/>
            </a:endParaRPr>
          </a:p>
          <a:p>
            <a:pPr algn="l" fontAlgn="base"/>
            <a:r>
              <a:rPr lang="en-GB" sz="1800" b="0" i="0" dirty="0">
                <a:solidFill>
                  <a:srgbClr val="000000"/>
                </a:solidFill>
                <a:effectLst/>
                <a:latin typeface="Aptos" panose="020B0004020202020204" pitchFamily="34" charset="0"/>
              </a:rPr>
              <a:t>At any level, if a student answers a question incorrectly, they should </a:t>
            </a:r>
            <a:r>
              <a:rPr lang="en-GB" sz="1800" b="1" i="0" dirty="0">
                <a:solidFill>
                  <a:srgbClr val="000000"/>
                </a:solidFill>
                <a:effectLst/>
                <a:latin typeface="Aptos" panose="020B0004020202020204" pitchFamily="34" charset="0"/>
              </a:rPr>
              <a:t>watch the accompanying video</a:t>
            </a:r>
            <a:r>
              <a:rPr lang="en-GB" sz="1800" b="0" i="0" dirty="0">
                <a:solidFill>
                  <a:srgbClr val="000000"/>
                </a:solidFill>
                <a:effectLst/>
                <a:latin typeface="Aptos" panose="020B0004020202020204" pitchFamily="34" charset="0"/>
              </a:rPr>
              <a:t> before attempting further questions.</a:t>
            </a:r>
          </a:p>
        </p:txBody>
      </p:sp>
    </p:spTree>
    <p:extLst>
      <p:ext uri="{BB962C8B-B14F-4D97-AF65-F5344CB8AC3E}">
        <p14:creationId xmlns:p14="http://schemas.microsoft.com/office/powerpoint/2010/main" val="192167314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67C0055F-D39C-F550-124B-8F047C5185C2}"/>
              </a:ext>
            </a:extLst>
          </p:cNvPr>
          <p:cNvSpPr/>
          <p:nvPr/>
        </p:nvSpPr>
        <p:spPr>
          <a:xfrm>
            <a:off x="3147646" y="2631830"/>
            <a:ext cx="5896708" cy="1594339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/>
              <a:t>Before you start your revision, make sure you have all the necessary equipment (your Maths book, a notebook, your whiteboard, a pen, a pencil, a calculator, etc) and that your phone has been turned off so that you don’t get distracted. </a:t>
            </a:r>
          </a:p>
        </p:txBody>
      </p:sp>
    </p:spTree>
    <p:extLst>
      <p:ext uri="{BB962C8B-B14F-4D97-AF65-F5344CB8AC3E}">
        <p14:creationId xmlns:p14="http://schemas.microsoft.com/office/powerpoint/2010/main" val="266578097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AF2C1C9D-6E82-4041-3C44-730D0420208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1" name="Arrow: Right 10">
            <a:extLst>
              <a:ext uri="{FF2B5EF4-FFF2-40B4-BE49-F238E27FC236}">
                <a16:creationId xmlns:a16="http://schemas.microsoft.com/office/drawing/2014/main" id="{FBEE4BF3-105A-B970-538C-45C4CC1D206F}"/>
              </a:ext>
            </a:extLst>
          </p:cNvPr>
          <p:cNvSpPr/>
          <p:nvPr/>
        </p:nvSpPr>
        <p:spPr>
          <a:xfrm rot="10800000">
            <a:off x="971566" y="2885918"/>
            <a:ext cx="1592494" cy="1109609"/>
          </a:xfrm>
          <a:prstGeom prst="rightArrow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9715210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44C39C61-A5D4-C445-9455-4B6B970B980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Arrow: Right 3">
            <a:extLst>
              <a:ext uri="{FF2B5EF4-FFF2-40B4-BE49-F238E27FC236}">
                <a16:creationId xmlns:a16="http://schemas.microsoft.com/office/drawing/2014/main" id="{E9B9BD3B-FECA-F559-DBC1-1D8114F7F45D}"/>
              </a:ext>
            </a:extLst>
          </p:cNvPr>
          <p:cNvSpPr/>
          <p:nvPr/>
        </p:nvSpPr>
        <p:spPr>
          <a:xfrm>
            <a:off x="1017061" y="1201769"/>
            <a:ext cx="1592494" cy="1109609"/>
          </a:xfrm>
          <a:prstGeom prst="rightArrow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Type the code here</a:t>
            </a:r>
          </a:p>
        </p:txBody>
      </p:sp>
    </p:spTree>
    <p:extLst>
      <p:ext uri="{BB962C8B-B14F-4D97-AF65-F5344CB8AC3E}">
        <p14:creationId xmlns:p14="http://schemas.microsoft.com/office/powerpoint/2010/main" val="255373830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B83A3992-6640-535C-E3B9-E1C8733B0EE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Arrow: Right 4">
            <a:extLst>
              <a:ext uri="{FF2B5EF4-FFF2-40B4-BE49-F238E27FC236}">
                <a16:creationId xmlns:a16="http://schemas.microsoft.com/office/drawing/2014/main" id="{2C32ED4D-1065-D8D3-2CEF-C0F455B044E3}"/>
              </a:ext>
            </a:extLst>
          </p:cNvPr>
          <p:cNvSpPr/>
          <p:nvPr/>
        </p:nvSpPr>
        <p:spPr>
          <a:xfrm rot="10800000">
            <a:off x="5299753" y="2405272"/>
            <a:ext cx="1592494" cy="1109609"/>
          </a:xfrm>
          <a:prstGeom prst="rightArrow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1212935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7EB7AED2-78EC-5C83-82E3-54559C953DD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E87DEA74-B232-F743-9FE3-CAEE2361F488}"/>
              </a:ext>
            </a:extLst>
          </p:cNvPr>
          <p:cNvSpPr/>
          <p:nvPr/>
        </p:nvSpPr>
        <p:spPr>
          <a:xfrm>
            <a:off x="9172983" y="5334000"/>
            <a:ext cx="2362524" cy="1184031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/>
              <a:t>You do not need to write the bookwork codes.</a:t>
            </a:r>
          </a:p>
        </p:txBody>
      </p:sp>
      <p:sp>
        <p:nvSpPr>
          <p:cNvPr id="7" name="Arrow: Right 6">
            <a:extLst>
              <a:ext uri="{FF2B5EF4-FFF2-40B4-BE49-F238E27FC236}">
                <a16:creationId xmlns:a16="http://schemas.microsoft.com/office/drawing/2014/main" id="{BFCBDE76-5C6E-3398-0F69-F0F8436447AF}"/>
              </a:ext>
            </a:extLst>
          </p:cNvPr>
          <p:cNvSpPr/>
          <p:nvPr/>
        </p:nvSpPr>
        <p:spPr>
          <a:xfrm flipH="1">
            <a:off x="10093569" y="339969"/>
            <a:ext cx="1934308" cy="1695524"/>
          </a:xfrm>
          <a:prstGeom prst="rightArrow">
            <a:avLst>
              <a:gd name="adj1" fmla="val 50000"/>
              <a:gd name="adj2" fmla="val 24968"/>
            </a:avLst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You can select a different level of challenge here</a:t>
            </a:r>
          </a:p>
        </p:txBody>
      </p:sp>
      <p:sp>
        <p:nvSpPr>
          <p:cNvPr id="8" name="Arrow: Right 7">
            <a:extLst>
              <a:ext uri="{FF2B5EF4-FFF2-40B4-BE49-F238E27FC236}">
                <a16:creationId xmlns:a16="http://schemas.microsoft.com/office/drawing/2014/main" id="{0C6FE1CD-EB36-A5AF-ECB9-FB2E9E79662E}"/>
              </a:ext>
            </a:extLst>
          </p:cNvPr>
          <p:cNvSpPr/>
          <p:nvPr/>
        </p:nvSpPr>
        <p:spPr>
          <a:xfrm>
            <a:off x="105508" y="2883878"/>
            <a:ext cx="2492324" cy="3165230"/>
          </a:xfrm>
          <a:prstGeom prst="rightArrow">
            <a:avLst>
              <a:gd name="adj1" fmla="val 50000"/>
              <a:gd name="adj2" fmla="val 34008"/>
            </a:avLst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According to how confident you feel in each topic, decide the stage you want to start at.</a:t>
            </a:r>
          </a:p>
        </p:txBody>
      </p:sp>
    </p:spTree>
    <p:extLst>
      <p:ext uri="{BB962C8B-B14F-4D97-AF65-F5344CB8AC3E}">
        <p14:creationId xmlns:p14="http://schemas.microsoft.com/office/powerpoint/2010/main" val="4164411573"/>
      </p:ext>
    </p:extLst>
  </p:cSld>
  <p:clrMapOvr>
    <a:masterClrMapping/>
  </p:clrMapOvr>
</p:sld>
</file>

<file path=ppt/theme/theme1.xml><?xml version="1.0" encoding="utf-8"?>
<a:theme xmlns:a="http://schemas.openxmlformats.org/drawingml/2006/main" name="meu básico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eu básico" id="{6CF5F43C-41B0-44BF-8914-C389AA4A6839}" vid="{63FFAFC8-A8EA-4B29-A0E2-7360CF4DF72C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meu básico</Template>
  <TotalTime>14</TotalTime>
  <Words>238</Words>
  <Application>Microsoft Office PowerPoint</Application>
  <PresentationFormat>Widescreen</PresentationFormat>
  <Paragraphs>17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1" baseType="lpstr">
      <vt:lpstr>Aptos</vt:lpstr>
      <vt:lpstr>Arial</vt:lpstr>
      <vt:lpstr>Calibri</vt:lpstr>
      <vt:lpstr>Calibri Light</vt:lpstr>
      <vt:lpstr>meu básico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Teresa Vieira Ventura</dc:creator>
  <cp:lastModifiedBy>Stephanie Chalmers</cp:lastModifiedBy>
  <cp:revision>3</cp:revision>
  <dcterms:created xsi:type="dcterms:W3CDTF">2024-04-01T20:27:28Z</dcterms:created>
  <dcterms:modified xsi:type="dcterms:W3CDTF">2026-02-27T13:11:04Z</dcterms:modified>
</cp:coreProperties>
</file>